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sldIdLst>
    <p:sldId id="257" r:id="rId2"/>
    <p:sldId id="256" r:id="rId3"/>
    <p:sldId id="258" r:id="rId4"/>
    <p:sldId id="259" r:id="rId5"/>
    <p:sldId id="260" r:id="rId6"/>
    <p:sldId id="266" r:id="rId7"/>
    <p:sldId id="262" r:id="rId8"/>
    <p:sldId id="265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0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CEB308-3755-4A72-B891-B4C3A4E42E2C}" v="861" dt="2024-06-18T17:19:56.968"/>
    <p1510:client id="{F923F4EF-46C6-4B7D-B3A5-C6B7F750198E}" v="183" dt="2024-06-18T15:31:13.6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6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진원 주" userId="2ca1df80fb0f4ef2" providerId="LiveId" clId="{2080E4E4-1201-4560-B8E8-2A6B98E359B6}"/>
    <pc:docChg chg="modSld">
      <pc:chgData name="진원 주" userId="2ca1df80fb0f4ef2" providerId="LiveId" clId="{2080E4E4-1201-4560-B8E8-2A6B98E359B6}" dt="2024-06-19T01:03:59.364" v="35" actId="20577"/>
      <pc:docMkLst>
        <pc:docMk/>
      </pc:docMkLst>
      <pc:sldChg chg="modSp mod">
        <pc:chgData name="진원 주" userId="2ca1df80fb0f4ef2" providerId="LiveId" clId="{2080E4E4-1201-4560-B8E8-2A6B98E359B6}" dt="2024-06-19T01:03:59.364" v="35" actId="20577"/>
        <pc:sldMkLst>
          <pc:docMk/>
          <pc:sldMk cId="1639578433" sldId="266"/>
        </pc:sldMkLst>
        <pc:graphicFrameChg chg="modGraphic">
          <ac:chgData name="진원 주" userId="2ca1df80fb0f4ef2" providerId="LiveId" clId="{2080E4E4-1201-4560-B8E8-2A6B98E359B6}" dt="2024-06-19T01:03:59.364" v="35" actId="20577"/>
          <ac:graphicFrameMkLst>
            <pc:docMk/>
            <pc:sldMk cId="1639578433" sldId="266"/>
            <ac:graphicFrameMk id="7" creationId="{F718F125-ED2A-749C-A5EF-BFEA4B50DD89}"/>
          </ac:graphicFrameMkLst>
        </pc:graphicFrameChg>
      </pc:sldChg>
    </pc:docChg>
  </pc:docChgLst>
  <pc:docChgLst>
    <pc:chgData name="진원 주" userId="2ca1df80fb0f4ef2" providerId="LiveId" clId="{1BCEB308-3755-4A72-B891-B4C3A4E42E2C}"/>
    <pc:docChg chg="undo redo custSel addSld delSld modSld sldOrd">
      <pc:chgData name="진원 주" userId="2ca1df80fb0f4ef2" providerId="LiveId" clId="{1BCEB308-3755-4A72-B891-B4C3A4E42E2C}" dt="2024-06-18T17:20:42.322" v="2400" actId="20577"/>
      <pc:docMkLst>
        <pc:docMk/>
      </pc:docMkLst>
      <pc:sldChg chg="modSp mod">
        <pc:chgData name="진원 주" userId="2ca1df80fb0f4ef2" providerId="LiveId" clId="{1BCEB308-3755-4A72-B891-B4C3A4E42E2C}" dt="2024-06-18T15:38:26.498" v="22" actId="1076"/>
        <pc:sldMkLst>
          <pc:docMk/>
          <pc:sldMk cId="1205869732" sldId="256"/>
        </pc:sldMkLst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7" creationId="{3E036AAD-9935-88D2-9F60-72286E600ADC}"/>
          </ac:spMkLst>
        </pc:spChg>
        <pc:spChg chg="mod">
          <ac:chgData name="진원 주" userId="2ca1df80fb0f4ef2" providerId="LiveId" clId="{1BCEB308-3755-4A72-B891-B4C3A4E42E2C}" dt="2024-06-18T15:38:26.498" v="22" actId="1076"/>
          <ac:spMkLst>
            <pc:docMk/>
            <pc:sldMk cId="1205869732" sldId="256"/>
            <ac:spMk id="18" creationId="{FD015B30-52E8-2751-15E1-D12DCBC2AA63}"/>
          </ac:spMkLst>
        </pc:sp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6" creationId="{B13870A8-A387-E958-2A21-6410C340AF9C}"/>
          </ac:picMkLst>
        </pc:picChg>
        <pc:picChg chg="mod">
          <ac:chgData name="진원 주" userId="2ca1df80fb0f4ef2" providerId="LiveId" clId="{1BCEB308-3755-4A72-B891-B4C3A4E42E2C}" dt="2024-06-18T15:38:26.498" v="22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addSp delSp modSp mod">
        <pc:chgData name="진원 주" userId="2ca1df80fb0f4ef2" providerId="LiveId" clId="{1BCEB308-3755-4A72-B891-B4C3A4E42E2C}" dt="2024-06-18T17:02:45.965" v="1931" actId="1076"/>
        <pc:sldMkLst>
          <pc:docMk/>
          <pc:sldMk cId="736410242" sldId="258"/>
        </pc:sldMkLst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2" creationId="{D7A6080A-2273-0D2A-D33E-865AA525D51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" creationId="{FDA3748B-CC8C-8A32-09B9-CFBAD1418FB9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7" creationId="{2807B2E0-C2A2-494B-8C80-9467E4FBE4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8" creationId="{6DF981E4-F0D1-6467-A13F-F0C7B621D21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0" creationId="{6F542FA5-BBA4-59B9-D43E-4D2D196AF71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1" creationId="{2167A23A-5EB7-70AE-DD49-86EF96EE12A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2" creationId="{C67A7570-D17F-1A6C-C302-1B586B13D08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3" creationId="{D0E6583C-587B-766D-3D18-07ABDD34C71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4" creationId="{B1E4B6EE-0B66-5FAA-CF00-D7C2AEA56D7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7" creationId="{FD4412CA-A78D-027D-D83B-199BC53BC298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18" creationId="{9D37D39E-8239-7E8B-6264-CAB340AD67A0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0" creationId="{DFF550BD-4C01-B9C7-3A95-47377CAC12A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1" creationId="{5513CD26-8A15-A861-6BB3-B2DAB5C574D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2" creationId="{7DA72693-26E8-F7CC-725D-AAE76217C3FF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3" creationId="{02574CC0-8CDB-3DB8-7FD9-26DED5211E81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4" creationId="{21357D48-E5D0-D3F3-C704-A215413DA0EA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5" creationId="{65FCD316-7FCB-33C1-1C80-D2416EB2F8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6" creationId="{4EAD2E4D-6E77-89AD-0A8B-2A6E300202DD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7" creationId="{8053FF33-7DC2-563A-F4EA-B2CD1AE1AF53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8" creationId="{74FF2C60-7959-69FC-0851-86B9DF1707B5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29" creationId="{63E7885F-551F-6E4E-6D99-9EC4AFBAB1B6}"/>
          </ac:spMkLst>
        </pc:spChg>
        <pc:spChg chg="add del">
          <ac:chgData name="진원 주" userId="2ca1df80fb0f4ef2" providerId="LiveId" clId="{1BCEB308-3755-4A72-B891-B4C3A4E42E2C}" dt="2024-06-18T17:01:38.927" v="1891" actId="478"/>
          <ac:spMkLst>
            <pc:docMk/>
            <pc:sldMk cId="736410242" sldId="258"/>
            <ac:spMk id="30" creationId="{1991DA83-59DF-D7A9-46F4-FEC0A4FA01E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3" creationId="{284BF13E-84A8-1F45-A894-3F20B5B12BA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4" creationId="{48F0AB75-BF82-667E-035F-2A6F5F667799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6" creationId="{E2BC77A1-309A-9BD4-36C5-13BF6E1A8284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7" creationId="{407F970D-D0C3-EDCB-002C-49A06B58A2EA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8" creationId="{2F95DAF6-A814-E891-D8CD-6124051B982C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39" creationId="{BB98E71D-02CA-99EB-BD3A-1ABB66E378D7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0" creationId="{5F177746-266F-5FDF-2A08-20122FF77031}"/>
          </ac:spMkLst>
        </pc:spChg>
        <pc:spChg chg="add mod">
          <ac:chgData name="진원 주" userId="2ca1df80fb0f4ef2" providerId="LiveId" clId="{1BCEB308-3755-4A72-B891-B4C3A4E42E2C}" dt="2024-06-18T16:58:14.096" v="1838"/>
          <ac:spMkLst>
            <pc:docMk/>
            <pc:sldMk cId="736410242" sldId="258"/>
            <ac:spMk id="41" creationId="{3028D54D-89FB-E648-E8D0-99DC06EB284D}"/>
          </ac:spMkLst>
        </pc:spChg>
        <pc:spChg chg="add mod">
          <ac:chgData name="진원 주" userId="2ca1df80fb0f4ef2" providerId="LiveId" clId="{1BCEB308-3755-4A72-B891-B4C3A4E42E2C}" dt="2024-06-18T16:58:22.384" v="1843"/>
          <ac:spMkLst>
            <pc:docMk/>
            <pc:sldMk cId="736410242" sldId="258"/>
            <ac:spMk id="42" creationId="{A6BD6E6E-C35C-F4CB-EBCD-F7F0E5ECE6C3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3" creationId="{A9FE3797-25B4-9C02-3B50-477B77C4B18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4" creationId="{B2198AF2-0301-D0B7-A7B4-E2D6BDFDC8B1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5" creationId="{5E6D5A10-AAD0-91CB-6594-AFE98EC2135B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6" creationId="{3F387DDC-C98E-254A-534A-655BA08AEE8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7" creationId="{4D766648-CF7C-7797-B83A-C1BCC8AA261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8" creationId="{B8E659E0-59EE-D74B-12A6-7CCCE62D2E2A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49" creationId="{045787F7-A00A-1AB4-D467-C35CD24F548F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0" creationId="{65D11C2C-FE44-E075-C459-1EDD58DC3C3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1" creationId="{089D2205-2CEC-FABD-2942-FCE3D0BBAF58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2" creationId="{07F30A1D-659D-938E-9739-979E1E5914E4}"/>
          </ac:spMkLst>
        </pc:spChg>
        <pc:spChg chg="add del mod">
          <ac:chgData name="진원 주" userId="2ca1df80fb0f4ef2" providerId="LiveId" clId="{1BCEB308-3755-4A72-B891-B4C3A4E42E2C}" dt="2024-06-18T17:02:06.375" v="1922" actId="478"/>
          <ac:spMkLst>
            <pc:docMk/>
            <pc:sldMk cId="736410242" sldId="258"/>
            <ac:spMk id="53" creationId="{31CD7C0C-2186-DF7E-ADB2-7534B0698DF7}"/>
          </ac:spMkLst>
        </pc:spChg>
        <pc:spChg chg="add del mod">
          <ac:chgData name="진원 주" userId="2ca1df80fb0f4ef2" providerId="LiveId" clId="{1BCEB308-3755-4A72-B891-B4C3A4E42E2C}" dt="2024-06-18T17:02:06.862" v="1923" actId="478"/>
          <ac:spMkLst>
            <pc:docMk/>
            <pc:sldMk cId="736410242" sldId="258"/>
            <ac:spMk id="54" creationId="{C98B6EE8-744E-9A0A-4404-9132E7F9F154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5" creationId="{378746A1-1DDD-CA84-4E33-61352A5F0C82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6" creationId="{EAAC6889-AC6F-4077-AC30-4469D3C476B5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7" creationId="{65CABBD0-695A-E648-347C-8A34325CE80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8" creationId="{61E79EAA-F0E9-50B1-DED8-EC9CCC749E47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59" creationId="{753DF40B-5B51-00EA-0C45-72D0A4B3DC4E}"/>
          </ac:spMkLst>
        </pc:spChg>
        <pc:spChg chg="add mod">
          <ac:chgData name="진원 주" userId="2ca1df80fb0f4ef2" providerId="LiveId" clId="{1BCEB308-3755-4A72-B891-B4C3A4E42E2C}" dt="2024-06-18T17:02:45.965" v="1931" actId="1076"/>
          <ac:spMkLst>
            <pc:docMk/>
            <pc:sldMk cId="736410242" sldId="258"/>
            <ac:spMk id="60" creationId="{D07EAF55-8704-C9BC-3FD3-7644632BBD13}"/>
          </ac:spMkLst>
        </pc:spChg>
      </pc:sldChg>
      <pc:sldChg chg="addSp delSp modSp mod">
        <pc:chgData name="진원 주" userId="2ca1df80fb0f4ef2" providerId="LiveId" clId="{1BCEB308-3755-4A72-B891-B4C3A4E42E2C}" dt="2024-06-18T17:04:04.510" v="1955" actId="207"/>
        <pc:sldMkLst>
          <pc:docMk/>
          <pc:sldMk cId="348497569" sldId="259"/>
        </pc:sldMkLst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" creationId="{0269148D-02BC-EDC2-E4FE-CBC24FD7821E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" creationId="{4C0DD8FF-D69B-490D-848E-786D6FA8F9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" creationId="{3E790DF2-E8AB-C639-DA99-B3C042364A5C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7" creationId="{FD9BAEEC-9FD2-79E9-3A70-7264F93743B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8" creationId="{CEC4041B-650F-A9C2-C2C0-ACC57A17A137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0" creationId="{CE9047D8-4E2F-6F89-F390-E87B48DC43AF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1" creationId="{75EE5231-B578-40D6-E6F0-D5401D7E4EE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2" creationId="{440D0D41-0A80-9248-1149-DE66540AB42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3" creationId="{F5BF5C9E-CDD0-06FF-234E-77659A5BA907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4" creationId="{B19C1E85-F2DB-CAD9-B747-0B97756DF01D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5" creationId="{FE7B3B33-1751-5529-D397-E6B4260A3893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7" creationId="{D972ADC6-2938-3CF9-7EFF-42CCCB69489C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18" creationId="{058C0314-F452-DF9B-9DEA-191F8C6018E0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1" creationId="{184CF415-B761-1A4E-9F9E-30BEC43940F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2" creationId="{8D2589C4-6048-BB5B-E504-6A0FBC8C14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3" creationId="{CAFE8E26-BFBB-0E35-4832-63B2C8005D7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4" creationId="{0B54F55E-C384-F4C9-CD5D-8DF5435D1444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5" creationId="{586519B0-6255-118D-4710-ADEBA6819635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26" creationId="{8472DB28-9E07-6D22-54DE-FBA4BBBE7CD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7" creationId="{EE9E592E-27F3-EC29-31CE-CA51022A918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8" creationId="{B6AF3BEF-BBE0-6094-E2DF-C634B470B222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29" creationId="{26E10526-8B08-F796-5B14-99F622C6CC61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0" creationId="{2F15DBC3-30FE-6279-784C-5514030D0506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1" creationId="{2C330252-97C5-8E06-6C74-10B6F16F167A}"/>
          </ac:spMkLst>
        </pc:spChg>
        <pc:spChg chg="add del mod">
          <ac:chgData name="진원 주" userId="2ca1df80fb0f4ef2" providerId="LiveId" clId="{1BCEB308-3755-4A72-B891-B4C3A4E42E2C}" dt="2024-06-18T17:03:02.456" v="1933" actId="478"/>
          <ac:spMkLst>
            <pc:docMk/>
            <pc:sldMk cId="348497569" sldId="259"/>
            <ac:spMk id="32" creationId="{99100C42-8B10-7A25-F1E9-037B65EAFA0A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3" creationId="{0B725622-904F-9201-9F53-3AD817FBC08F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4" creationId="{17F8C718-93D7-4AD7-F4F5-53AC36B5C81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5" creationId="{3999F81B-DE06-1B9A-F996-16F0B4D497F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6" creationId="{A87F4D53-AB01-8FD7-9D64-C3ADCB2A76C3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7" creationId="{FD7AFD33-88DD-452D-D9D6-3F0CF1E901EB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38" creationId="{144BE9BD-D2AB-875D-6B98-4A0A6D3A43EE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39" creationId="{B08596AE-FDD3-6134-36B7-54069DC934D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0" creationId="{EB5048A1-BF62-5773-877A-50A72D801D2A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1" creationId="{4C5B85F6-7538-5483-2A73-313CD31C0BB5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2" creationId="{02234D84-CDB1-5AF1-C735-AA7FF7D405FB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3" creationId="{8D0EAD8B-5468-75A4-6FA3-E68F58908536}"/>
          </ac:spMkLst>
        </pc:spChg>
        <pc:spChg chg="add del">
          <ac:chgData name="진원 주" userId="2ca1df80fb0f4ef2" providerId="LiveId" clId="{1BCEB308-3755-4A72-B891-B4C3A4E42E2C}" dt="2024-06-18T16:58:17.188" v="1840" actId="478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6" creationId="{10467064-262C-14D5-D882-EC5F237A95E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7" creationId="{30EBBACC-4305-45A1-0D21-765105829FC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8" creationId="{128C80D4-BE56-F981-E67C-270222345ED4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49" creationId="{F8C79EA0-34D5-B1F7-F17D-8B912F3FAE17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0" creationId="{B42E6441-FD52-1F05-C988-EBFD8E6DD15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2" creationId="{0A4FBB6F-4264-DC13-2FE6-69A02686161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3" creationId="{B7C1C260-0A42-9E74-4B81-56E051C52411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4" creationId="{83E57CCF-0055-A130-6DAC-A1AA173F37E9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5" creationId="{01E0E389-DE5E-9DCC-4073-8B87FB99AE75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6" creationId="{BE281A33-28B7-7F37-9625-06EDF1375A38}"/>
          </ac:spMkLst>
        </pc:spChg>
        <pc:spChg chg="add mod">
          <ac:chgData name="진원 주" userId="2ca1df80fb0f4ef2" providerId="LiveId" clId="{1BCEB308-3755-4A72-B891-B4C3A4E42E2C}" dt="2024-06-18T17:03:00.715" v="1932"/>
          <ac:spMkLst>
            <pc:docMk/>
            <pc:sldMk cId="348497569" sldId="259"/>
            <ac:spMk id="57" creationId="{78E78F8F-E1AB-FFE3-ED25-79DF1B605883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8" creationId="{A539C903-EBCB-90A6-F188-5F900C97982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59" creationId="{2596990F-05A4-8FE3-C24C-542CD2FB917A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0" creationId="{547BA619-37BA-E044-9811-2EB49AF8B8A2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1" creationId="{463E0F00-91A9-FC3A-C9CA-D705E6B4023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2" creationId="{D8B69CCD-03CA-9B59-4C1B-B90807D39C30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3" creationId="{BFC6BE87-7663-35B5-2FA6-FD25487E078C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4" creationId="{68BBA721-76E3-5DBC-F0DC-019BC6A91D22}"/>
          </ac:spMkLst>
        </pc:spChg>
        <pc:spChg chg="add mod">
          <ac:chgData name="진원 주" userId="2ca1df80fb0f4ef2" providerId="LiveId" clId="{1BCEB308-3755-4A72-B891-B4C3A4E42E2C}" dt="2024-06-18T17:03:49.741" v="1951" actId="208"/>
          <ac:spMkLst>
            <pc:docMk/>
            <pc:sldMk cId="348497569" sldId="259"/>
            <ac:spMk id="65" creationId="{952BD83F-6A18-F96F-68E0-23ACD672AC25}"/>
          </ac:spMkLst>
        </pc:spChg>
        <pc:spChg chg="add mod">
          <ac:chgData name="진원 주" userId="2ca1df80fb0f4ef2" providerId="LiveId" clId="{1BCEB308-3755-4A72-B891-B4C3A4E42E2C}" dt="2024-06-18T17:03:53.985" v="1952" actId="207"/>
          <ac:spMkLst>
            <pc:docMk/>
            <pc:sldMk cId="348497569" sldId="259"/>
            <ac:spMk id="66" creationId="{BE45E964-C77E-C73E-105E-3940B1AC2EBB}"/>
          </ac:spMkLst>
        </pc:spChg>
        <pc:spChg chg="add mod">
          <ac:chgData name="진원 주" userId="2ca1df80fb0f4ef2" providerId="LiveId" clId="{1BCEB308-3755-4A72-B891-B4C3A4E42E2C}" dt="2024-06-18T17:04:00.165" v="1954" actId="208"/>
          <ac:spMkLst>
            <pc:docMk/>
            <pc:sldMk cId="348497569" sldId="259"/>
            <ac:spMk id="67" creationId="{057FDC1C-71BF-1F02-A97F-539197132538}"/>
          </ac:spMkLst>
        </pc:spChg>
        <pc:spChg chg="add mod">
          <ac:chgData name="진원 주" userId="2ca1df80fb0f4ef2" providerId="LiveId" clId="{1BCEB308-3755-4A72-B891-B4C3A4E42E2C}" dt="2024-06-18T17:04:04.510" v="1955" actId="207"/>
          <ac:spMkLst>
            <pc:docMk/>
            <pc:sldMk cId="348497569" sldId="259"/>
            <ac:spMk id="68" creationId="{84C0EE6F-D591-DCCD-5EFE-47AA01466B0B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69" creationId="{D5F84E73-1B70-1FA1-7643-EEA1303A3F96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0" creationId="{B6096648-0FC7-42D8-3795-C767E98CF048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1" creationId="{90F72DE4-3A3F-90AC-B1B3-C0353500B1C4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2" creationId="{DABB9D76-AFC0-6A4C-2AF7-87817C5874F5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3" creationId="{D4A952EE-F088-6264-4006-C59EDC3528ED}"/>
          </ac:spMkLst>
        </pc:spChg>
        <pc:spChg chg="add mod">
          <ac:chgData name="진원 주" userId="2ca1df80fb0f4ef2" providerId="LiveId" clId="{1BCEB308-3755-4A72-B891-B4C3A4E42E2C}" dt="2024-06-18T17:03:02.659" v="1934"/>
          <ac:spMkLst>
            <pc:docMk/>
            <pc:sldMk cId="348497569" sldId="259"/>
            <ac:spMk id="74" creationId="{3A7A790D-E490-98F0-D0B0-3940559EEEAC}"/>
          </ac:spMkLst>
        </pc:spChg>
      </pc:sldChg>
      <pc:sldChg chg="addSp delSp modSp mod modNotesTx">
        <pc:chgData name="진원 주" userId="2ca1df80fb0f4ef2" providerId="LiveId" clId="{1BCEB308-3755-4A72-B891-B4C3A4E42E2C}" dt="2024-06-18T17:04:30.308" v="1961" actId="207"/>
        <pc:sldMkLst>
          <pc:docMk/>
          <pc:sldMk cId="1888188573" sldId="260"/>
        </pc:sldMkLst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" creationId="{6239B4E1-843E-58BE-9E81-FE6BAF5E7B6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" creationId="{9848B07D-9A38-98CA-EB5D-8871E83BC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7" creationId="{4F311D8B-4852-87A9-4624-EF2E878A233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8" creationId="{F1B4DB6F-5606-46CE-8CAE-6147E7E48D0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0" creationId="{26DE15F2-4F68-16BF-6A78-8337E02B7572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1" creationId="{92EEED8E-D469-9B30-5887-58376E5D362E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2" creationId="{CF3A827C-6538-EC64-70BC-3260C3378668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3" creationId="{43BD8348-0323-FDE7-A7AA-57F9A73AC171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4" creationId="{EFF4CFBC-8239-F985-72F0-EACF74D00AF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7" creationId="{ED174D88-B586-A9B3-4AB6-E4529D2621DD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18" creationId="{490E50D5-8B33-1CE5-160E-82A43BC8AE11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1" creationId="{6F26FDF4-3D3C-6E46-4E1B-B37BA0F48847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2" creationId="{19043E18-1478-7123-BA9D-9F2A778CE95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3" creationId="{7B1A109A-3869-785E-556B-18CB5F41244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4" creationId="{0E49399A-6844-9DD6-3653-A5C41D648D7C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5" creationId="{0DF5FA2B-74F5-8BAD-46D2-8C08229CC825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26" creationId="{FB4C6CC1-B0C2-5421-5645-F966AD93921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7" creationId="{6DE0E503-5A86-F5CC-DEC3-5377D8EF160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8" creationId="{0C3B8518-5CD5-1FF5-2245-0F99D6B56A1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29" creationId="{72FD52B1-8178-F133-BC31-699E1AC0A66E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0" creationId="{9FFBBD31-1535-AB97-BC92-01439AC5BD6F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1" creationId="{30411CC1-4821-1424-E601-81100C3D78C3}"/>
          </ac:spMkLst>
        </pc:spChg>
        <pc:spChg chg="add del mod">
          <ac:chgData name="진원 주" userId="2ca1df80fb0f4ef2" providerId="LiveId" clId="{1BCEB308-3755-4A72-B891-B4C3A4E42E2C}" dt="2024-06-18T17:03:06.432" v="1935" actId="478"/>
          <ac:spMkLst>
            <pc:docMk/>
            <pc:sldMk cId="1888188573" sldId="260"/>
            <ac:spMk id="32" creationId="{2983DC95-E91D-9DC0-34C2-7538BD918C5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33" creationId="{715DA7BD-A875-B158-05B8-7FA83B92FE50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34" creationId="{48A6159B-2A2A-93B0-70C3-041614B3C537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35" creationId="{CBAEB904-1EE8-D10E-3D39-A7E231BB2321}"/>
          </ac:spMkLst>
        </pc:spChg>
        <pc:spChg chg="add mod">
          <ac:chgData name="진원 주" userId="2ca1df80fb0f4ef2" providerId="LiveId" clId="{1BCEB308-3755-4A72-B891-B4C3A4E42E2C}" dt="2024-06-18T17:04:30.308" v="1961" actId="207"/>
          <ac:spMkLst>
            <pc:docMk/>
            <pc:sldMk cId="1888188573" sldId="260"/>
            <ac:spMk id="36" creationId="{A7C2E6AB-5E53-809E-945D-9E4D162E624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7" creationId="{E4FAC08D-CC07-0828-73D0-8A295A6612BF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8" creationId="{249C981D-3D31-C2C4-C118-9DA3B25E7828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39" creationId="{3DE6CE02-3ABF-607A-8F9F-E9C3000DCD8D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0" creationId="{F409336A-AA1A-9735-5783-C6ABD3ED69C0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1" creationId="{81CABB5D-B681-CB2D-4281-0160A665FFF5}"/>
          </ac:spMkLst>
        </pc:spChg>
        <pc:spChg chg="del">
          <ac:chgData name="진원 주" userId="2ca1df80fb0f4ef2" providerId="LiveId" clId="{1BCEB308-3755-4A72-B891-B4C3A4E42E2C}" dt="2024-06-18T16:58:10.676" v="1835" actId="47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1BCEB308-3755-4A72-B891-B4C3A4E42E2C}" dt="2024-06-18T17:04:26.368" v="1960" actId="208"/>
          <ac:spMkLst>
            <pc:docMk/>
            <pc:sldMk cId="1888188573" sldId="260"/>
            <ac:spMk id="44" creationId="{26AC4D69-198D-2660-3FC1-F30BFFA7E18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5" creationId="{77806C85-9C41-BCCB-6E86-831092C2EB4D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46" creationId="{E1F28404-8B91-6AA5-3ACB-7B6D784C1C78}"/>
          </ac:spMkLst>
        </pc:spChg>
        <pc:spChg chg="add mod">
          <ac:chgData name="진원 주" userId="2ca1df80fb0f4ef2" providerId="LiveId" clId="{1BCEB308-3755-4A72-B891-B4C3A4E42E2C}" dt="2024-06-18T17:04:12.959" v="1957" actId="208"/>
          <ac:spMkLst>
            <pc:docMk/>
            <pc:sldMk cId="1888188573" sldId="260"/>
            <ac:spMk id="47" creationId="{29CB1A97-7D2B-D375-6F05-76D5DA113AD3}"/>
          </ac:spMkLst>
        </pc:spChg>
        <pc:spChg chg="add mod">
          <ac:chgData name="진원 주" userId="2ca1df80fb0f4ef2" providerId="LiveId" clId="{1BCEB308-3755-4A72-B891-B4C3A4E42E2C}" dt="2024-06-18T17:04:18.280" v="1958" actId="207"/>
          <ac:spMkLst>
            <pc:docMk/>
            <pc:sldMk cId="1888188573" sldId="260"/>
            <ac:spMk id="48" creationId="{91E4CB8E-F572-7229-D3B1-134B07128024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1" creationId="{3C36077A-E59D-9363-E826-7C0332BA2FEA}"/>
          </ac:spMkLst>
        </pc:spChg>
        <pc:spChg chg="mod">
          <ac:chgData name="진원 주" userId="2ca1df80fb0f4ef2" providerId="LiveId" clId="{1BCEB308-3755-4A72-B891-B4C3A4E42E2C}" dt="2024-06-18T16:07:58.391" v="673" actId="1076"/>
          <ac:spMkLst>
            <pc:docMk/>
            <pc:sldMk cId="1888188573" sldId="260"/>
            <ac:spMk id="52" creationId="{C3770211-36BA-28E1-61F1-ECEDF7E2B698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3" creationId="{AEC5189C-4DFC-8B5F-44C6-E0303A2F7F3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4" creationId="{5476E680-B846-EC7C-790A-04380979DF2B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5" creationId="{2FB6725A-6DA4-7A0B-5D07-7DC98411D2D1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6" creationId="{B3CBE932-25FA-F0C6-EA3F-38F6236E5263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59" creationId="{AB78EC12-4515-229A-9E2C-B0B45DB7E36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0" creationId="{E1C5EB34-DA2D-30E8-7FE2-06C221CADBD0}"/>
          </ac:spMkLst>
        </pc:spChg>
        <pc:spChg chg="add mod">
          <ac:chgData name="진원 주" userId="2ca1df80fb0f4ef2" providerId="LiveId" clId="{1BCEB308-3755-4A72-B891-B4C3A4E42E2C}" dt="2024-06-18T17:03:06.603" v="1936"/>
          <ac:spMkLst>
            <pc:docMk/>
            <pc:sldMk cId="1888188573" sldId="260"/>
            <ac:spMk id="61" creationId="{65B39D13-656A-9C24-76F6-9F5DED9DBDB2}"/>
          </ac:spMkLst>
        </pc:spChg>
      </pc:sldChg>
      <pc:sldChg chg="addSp delSp modSp mod ord">
        <pc:chgData name="진원 주" userId="2ca1df80fb0f4ef2" providerId="LiveId" clId="{1BCEB308-3755-4A72-B891-B4C3A4E42E2C}" dt="2024-06-18T17:06:26.278" v="1979" actId="207"/>
        <pc:sldMkLst>
          <pc:docMk/>
          <pc:sldMk cId="3735513467" sldId="262"/>
        </pc:sldMkLst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" creationId="{103E2707-AC2D-6923-CD59-EEF1B0621BC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" creationId="{96028A76-C709-2F97-F26F-85B204A9368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7" creationId="{D396C183-591B-BC80-9753-5020BFA9A47D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0" creationId="{AE584A7E-B824-C10C-4510-0A1CBDBD351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1" creationId="{362D67C8-44FA-9B99-DE1C-C8CC2104524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2" creationId="{4E38F68F-90C0-1085-915E-1CF4A66EB46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3" creationId="{44DA05C3-3F20-1DDB-CB9E-5C56E5A7002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4" creationId="{8BBC76C5-E1D4-A2EF-4121-95AF5C0EA9C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7" creationId="{BD291EF8-04F9-CB4A-5E94-B0BF30E41AD8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18" creationId="{BCCB95C0-FCB9-A37D-D025-096FA02AC0D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1" creationId="{C37D9127-1A54-FD89-510F-F45F0800BFE7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2" creationId="{499CE7FE-1690-B12B-98B2-CA118525B6A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3" creationId="{D8B4D873-FA43-AE94-8CD7-8543851BAFF4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4" creationId="{CD7C3DBB-F960-FB1E-3A54-F78071FEC459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5" creationId="{4A51D07A-0A51-D225-6041-C7068F61677F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26" creationId="{5D853E66-C986-A20F-9783-FE5EF5EDC4D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2.884" v="1831" actId="478"/>
          <ac:spMkLst>
            <pc:docMk/>
            <pc:sldMk cId="3735513467" sldId="262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7" creationId="{F18A4BB0-A49A-B795-4D08-B8A9264E5943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8" creationId="{E95D9DB2-2EBD-50F4-AF13-009E12932E46}"/>
          </ac:spMkLst>
        </pc:spChg>
        <pc:spChg chg="add del mod">
          <ac:chgData name="진원 주" userId="2ca1df80fb0f4ef2" providerId="LiveId" clId="{1BCEB308-3755-4A72-B891-B4C3A4E42E2C}" dt="2024-06-18T17:03:16.096" v="1939" actId="478"/>
          <ac:spMkLst>
            <pc:docMk/>
            <pc:sldMk cId="3735513467" sldId="262"/>
            <ac:spMk id="39" creationId="{39A25B5F-BD23-B79E-0E01-40B65275A34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0" creationId="{EB6BD4BE-B476-86F3-AECE-105E22DD223F}"/>
          </ac:spMkLst>
        </pc:spChg>
        <pc:spChg chg="mod">
          <ac:chgData name="진원 주" userId="2ca1df80fb0f4ef2" providerId="LiveId" clId="{1BCEB308-3755-4A72-B891-B4C3A4E42E2C}" dt="2024-06-18T16:26:03.885" v="1308" actId="404"/>
          <ac:spMkLst>
            <pc:docMk/>
            <pc:sldMk cId="3735513467" sldId="262"/>
            <ac:spMk id="42" creationId="{A7247DCF-0786-7AB9-01C3-A6CED5E10A82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43" creationId="{A5798569-5CA0-40DD-436C-33B84DF6CB95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4" creationId="{51AD6F67-354B-2B5B-D640-794EBC6A71EE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5" creationId="{CA2042CF-D9E4-94E8-08DF-04CF17883A68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46" creationId="{AB399CE7-DB6A-0A59-6E22-E280A66AACAA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47" creationId="{B49ADCEC-DB88-EA71-CB21-A42A22CBA0AD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48" creationId="{38D56A63-EC4F-34D0-3E06-D56C49D3BDF3}"/>
          </ac:spMkLst>
        </pc:spChg>
        <pc:spChg chg="add mod">
          <ac:chgData name="진원 주" userId="2ca1df80fb0f4ef2" providerId="LiveId" clId="{1BCEB308-3755-4A72-B891-B4C3A4E42E2C}" dt="2024-06-18T17:06:06.081" v="1975" actId="208"/>
          <ac:spMkLst>
            <pc:docMk/>
            <pc:sldMk cId="3735513467" sldId="262"/>
            <ac:spMk id="49" creationId="{08145F5B-8F29-A872-FA49-D87F7416DA9E}"/>
          </ac:spMkLst>
        </pc:spChg>
        <pc:spChg chg="add mod">
          <ac:chgData name="진원 주" userId="2ca1df80fb0f4ef2" providerId="LiveId" clId="{1BCEB308-3755-4A72-B891-B4C3A4E42E2C}" dt="2024-06-18T17:06:09.217" v="1976" actId="207"/>
          <ac:spMkLst>
            <pc:docMk/>
            <pc:sldMk cId="3735513467" sldId="262"/>
            <ac:spMk id="50" creationId="{158C1C63-C587-E5F3-DF01-8BD2F75CDA7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1" creationId="{5156C954-FD12-7AD6-BE30-2DC62C2C5F9A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2" creationId="{76542C1C-0FD6-791D-8268-A6AF6E11A3CC}"/>
          </ac:spMkLst>
        </pc:spChg>
        <pc:spChg chg="add mod">
          <ac:chgData name="진원 주" userId="2ca1df80fb0f4ef2" providerId="LiveId" clId="{1BCEB308-3755-4A72-B891-B4C3A4E42E2C}" dt="2024-06-18T17:06:21.933" v="1978" actId="208"/>
          <ac:spMkLst>
            <pc:docMk/>
            <pc:sldMk cId="3735513467" sldId="262"/>
            <ac:spMk id="53" creationId="{525084B5-053D-E270-BDCE-08B2FC2ABC08}"/>
          </ac:spMkLst>
        </pc:spChg>
        <pc:spChg chg="add mod">
          <ac:chgData name="진원 주" userId="2ca1df80fb0f4ef2" providerId="LiveId" clId="{1BCEB308-3755-4A72-B891-B4C3A4E42E2C}" dt="2024-06-18T17:06:26.278" v="1979" actId="207"/>
          <ac:spMkLst>
            <pc:docMk/>
            <pc:sldMk cId="3735513467" sldId="262"/>
            <ac:spMk id="54" creationId="{13193281-ABE3-0877-0AE8-DB3DBDA1775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5" creationId="{35A9E116-B071-1349-1367-1DE0D53F6A6F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6" creationId="{80F98AC2-CE69-A424-7A80-02FD6542A983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7" creationId="{A5DD94CF-392F-4B61-A012-E4C7BC2CB5D5}"/>
          </ac:spMkLst>
        </pc:spChg>
        <pc:spChg chg="add mod">
          <ac:chgData name="진원 주" userId="2ca1df80fb0f4ef2" providerId="LiveId" clId="{1BCEB308-3755-4A72-B891-B4C3A4E42E2C}" dt="2024-06-18T17:03:16.266" v="1940"/>
          <ac:spMkLst>
            <pc:docMk/>
            <pc:sldMk cId="3735513467" sldId="262"/>
            <ac:spMk id="58" creationId="{6859944E-6D46-844F-6AEC-D6663E24277C}"/>
          </ac:spMkLst>
        </pc:spChg>
      </pc:sldChg>
      <pc:sldChg chg="addSp delSp modSp mod ord modNotesTx">
        <pc:chgData name="진원 주" userId="2ca1df80fb0f4ef2" providerId="LiveId" clId="{1BCEB308-3755-4A72-B891-B4C3A4E42E2C}" dt="2024-06-18T17:20:29.698" v="2391" actId="20577"/>
        <pc:sldMkLst>
          <pc:docMk/>
          <pc:sldMk cId="2334315616" sldId="263"/>
        </pc:sldMkLst>
        <pc:spChg chg="add del mod">
          <ac:chgData name="진원 주" userId="2ca1df80fb0f4ef2" providerId="LiveId" clId="{1BCEB308-3755-4A72-B891-B4C3A4E42E2C}" dt="2024-06-18T16:21:24.095" v="1156" actId="478"/>
          <ac:spMkLst>
            <pc:docMk/>
            <pc:sldMk cId="2334315616" sldId="263"/>
            <ac:spMk id="2" creationId="{AC53D2CB-BC7D-5F3E-AF21-8EBF0F62C901}"/>
          </ac:spMkLst>
        </pc:spChg>
        <pc:spChg chg="add del mod">
          <ac:chgData name="진원 주" userId="2ca1df80fb0f4ef2" providerId="LiveId" clId="{1BCEB308-3755-4A72-B891-B4C3A4E42E2C}" dt="2024-06-18T16:21:20.447" v="1153" actId="478"/>
          <ac:spMkLst>
            <pc:docMk/>
            <pc:sldMk cId="2334315616" sldId="263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" creationId="{3E790DF2-E8AB-C639-DA99-B3C042364A5C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21:18.607" v="1151" actId="478"/>
          <ac:spMkLst>
            <pc:docMk/>
            <pc:sldMk cId="2334315616" sldId="263"/>
            <ac:spMk id="7" creationId="{3A742706-9E4D-9B16-BB45-E80DFE8B22A2}"/>
          </ac:spMkLst>
        </pc:spChg>
        <pc:spChg chg="add del mod">
          <ac:chgData name="진원 주" userId="2ca1df80fb0f4ef2" providerId="LiveId" clId="{1BCEB308-3755-4A72-B891-B4C3A4E42E2C}" dt="2024-06-18T16:21:37.898" v="1167"/>
          <ac:spMkLst>
            <pc:docMk/>
            <pc:sldMk cId="2334315616" sldId="263"/>
            <ac:spMk id="8" creationId="{C70B0E5F-EB5B-94FF-38B5-F1D56DF10A4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1" creationId="{BC8F6194-C299-5ED8-444E-1D31833922E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3" creationId="{F70541DF-AD9A-20D8-A2F6-97316D582A68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5" creationId="{FE7B3B33-1751-5529-D397-E6B4260A389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7" creationId="{08B83493-274D-65E4-780C-E9785DBB82F6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18" creationId="{60B62EF1-5C93-15ED-16B0-D66947EF8737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19" creationId="{501804E8-1E93-39BF-34CC-73A0B9E53BD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2" creationId="{F58D8130-0D83-7863-3828-D3221F7B01FB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3" creationId="{95AEC38B-777B-B165-72DC-630D7C8929B2}"/>
          </ac:spMkLst>
        </pc:spChg>
        <pc:spChg chg="add mod">
          <ac:chgData name="진원 주" userId="2ca1df80fb0f4ef2" providerId="LiveId" clId="{1BCEB308-3755-4A72-B891-B4C3A4E42E2C}" dt="2024-06-18T16:30:38.429" v="1421" actId="1076"/>
          <ac:spMkLst>
            <pc:docMk/>
            <pc:sldMk cId="2334315616" sldId="263"/>
            <ac:spMk id="24" creationId="{2C9459AC-C53F-CF1F-3A4B-BC576129467F}"/>
          </ac:spMkLst>
        </pc:spChg>
        <pc:spChg chg="del mod">
          <ac:chgData name="진원 주" userId="2ca1df80fb0f4ef2" providerId="LiveId" clId="{1BCEB308-3755-4A72-B891-B4C3A4E42E2C}" dt="2024-06-18T16:21:20.054" v="1152" actId="478"/>
          <ac:spMkLst>
            <pc:docMk/>
            <pc:sldMk cId="2334315616" sldId="263"/>
            <ac:spMk id="26" creationId="{90883F93-C42F-827B-3D58-C5EB3BF7D22D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7" creationId="{C50EA046-15E4-9D30-A4C0-016C94C53282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8" creationId="{437348FD-7E26-2C4F-5950-04BE537E38BF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29" creationId="{231CE5FE-FABE-C8CE-B8C6-947229D61603}"/>
          </ac:spMkLst>
        </pc:spChg>
        <pc:spChg chg="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21:21.431" v="1154" actId="478"/>
          <ac:spMkLst>
            <pc:docMk/>
            <pc:sldMk cId="2334315616" sldId="263"/>
            <ac:spMk id="31" creationId="{ADD0E512-DD78-E4D2-61D1-9CA05A842DB4}"/>
          </ac:spMkLst>
        </pc:spChg>
        <pc:spChg chg="add mod">
          <ac:chgData name="진원 주" userId="2ca1df80fb0f4ef2" providerId="LiveId" clId="{1BCEB308-3755-4A72-B891-B4C3A4E42E2C}" dt="2024-06-18T16:56:12.724" v="1763" actId="14100"/>
          <ac:spMkLst>
            <pc:docMk/>
            <pc:sldMk cId="2334315616" sldId="263"/>
            <ac:spMk id="32" creationId="{E68BCEB5-0873-9B48-7F2C-0FDF86930413}"/>
          </ac:spMkLst>
        </pc:spChg>
        <pc:spChg chg="del mod">
          <ac:chgData name="진원 주" userId="2ca1df80fb0f4ef2" providerId="LiveId" clId="{1BCEB308-3755-4A72-B891-B4C3A4E42E2C}" dt="2024-06-18T16:21:26.950" v="1161" actId="478"/>
          <ac:spMkLst>
            <pc:docMk/>
            <pc:sldMk cId="2334315616" sldId="263"/>
            <ac:spMk id="33" creationId="{DC3459FF-470F-FA43-D53A-B30AF80AA1C6}"/>
          </ac:spMkLst>
        </pc:spChg>
        <pc:spChg chg="add mod">
          <ac:chgData name="진원 주" userId="2ca1df80fb0f4ef2" providerId="LiveId" clId="{1BCEB308-3755-4A72-B891-B4C3A4E42E2C}" dt="2024-06-18T16:31:12.680" v="1435" actId="1076"/>
          <ac:spMkLst>
            <pc:docMk/>
            <pc:sldMk cId="2334315616" sldId="263"/>
            <ac:spMk id="34" creationId="{6C6B4A15-72F4-0EB3-1B2E-5307F312DCD2}"/>
          </ac:spMkLst>
        </pc:spChg>
        <pc:spChg chg="del mod">
          <ac:chgData name="진원 주" userId="2ca1df80fb0f4ef2" providerId="LiveId" clId="{1BCEB308-3755-4A72-B891-B4C3A4E42E2C}" dt="2024-06-18T16:21:25.703" v="1159" actId="478"/>
          <ac:spMkLst>
            <pc:docMk/>
            <pc:sldMk cId="2334315616" sldId="263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6:30:31.557" v="1420" actId="478"/>
          <ac:spMkLst>
            <pc:docMk/>
            <pc:sldMk cId="2334315616" sldId="263"/>
            <ac:spMk id="36" creationId="{AEFC3FD0-96FC-88F5-8E5A-4DFC07E13277}"/>
          </ac:spMkLst>
        </pc:spChg>
        <pc:spChg chg="del mod">
          <ac:chgData name="진원 주" userId="2ca1df80fb0f4ef2" providerId="LiveId" clId="{1BCEB308-3755-4A72-B891-B4C3A4E42E2C}" dt="2024-06-18T16:21:26.327" v="1160" actId="478"/>
          <ac:spMkLst>
            <pc:docMk/>
            <pc:sldMk cId="2334315616" sldId="263"/>
            <ac:spMk id="38" creationId="{F0E9B058-5553-1FDB-9EB3-4A9B887F90B4}"/>
          </ac:spMkLst>
        </pc:spChg>
        <pc:spChg chg="add mod">
          <ac:chgData name="진원 주" userId="2ca1df80fb0f4ef2" providerId="LiveId" clId="{1BCEB308-3755-4A72-B891-B4C3A4E42E2C}" dt="2024-06-18T16:30:42.231" v="1422" actId="1076"/>
          <ac:spMkLst>
            <pc:docMk/>
            <pc:sldMk cId="2334315616" sldId="263"/>
            <ac:spMk id="39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07.977" v="1434" actId="1076"/>
          <ac:spMkLst>
            <pc:docMk/>
            <pc:sldMk cId="2334315616" sldId="263"/>
            <ac:spMk id="40" creationId="{5E7DC8AA-64AD-EA04-3290-E91748DA47CE}"/>
          </ac:spMkLst>
        </pc:spChg>
        <pc:spChg chg="add mod">
          <ac:chgData name="진원 주" userId="2ca1df80fb0f4ef2" providerId="LiveId" clId="{1BCEB308-3755-4A72-B891-B4C3A4E42E2C}" dt="2024-06-18T16:32:33.954" v="1462" actId="14100"/>
          <ac:spMkLst>
            <pc:docMk/>
            <pc:sldMk cId="2334315616" sldId="263"/>
            <ac:spMk id="41" creationId="{B1A390AE-AA3E-4C39-278C-3955619C497C}"/>
          </ac:spMkLst>
        </pc:spChg>
        <pc:spChg chg="add mod">
          <ac:chgData name="진원 주" userId="2ca1df80fb0f4ef2" providerId="LiveId" clId="{1BCEB308-3755-4A72-B891-B4C3A4E42E2C}" dt="2024-06-18T16:32:17.538" v="1458" actId="1076"/>
          <ac:spMkLst>
            <pc:docMk/>
            <pc:sldMk cId="2334315616" sldId="263"/>
            <ac:spMk id="42" creationId="{48397175-E5B8-A763-825E-44C0E7DABF9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3" creationId="{2F7CED71-CAF9-D8CA-7229-B8AC4B7B67BA}"/>
          </ac:spMkLst>
        </pc:spChg>
        <pc:spChg chg="add mod">
          <ac:chgData name="진원 주" userId="2ca1df80fb0f4ef2" providerId="LiveId" clId="{1BCEB308-3755-4A72-B891-B4C3A4E42E2C}" dt="2024-06-18T16:47:11.496" v="1707" actId="571"/>
          <ac:spMkLst>
            <pc:docMk/>
            <pc:sldMk cId="2334315616" sldId="263"/>
            <ac:spMk id="44" creationId="{DA1D8B33-FA2A-BF30-2081-23D7C0857DAE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5" creationId="{CB2DC5B6-7541-7127-0908-F5C74BC3C5B5}"/>
          </ac:spMkLst>
        </pc:spChg>
        <pc:spChg chg="add del mod">
          <ac:chgData name="진원 주" userId="2ca1df80fb0f4ef2" providerId="LiveId" clId="{1BCEB308-3755-4A72-B891-B4C3A4E42E2C}" dt="2024-06-18T17:03:27.407" v="1945" actId="478"/>
          <ac:spMkLst>
            <pc:docMk/>
            <pc:sldMk cId="2334315616" sldId="263"/>
            <ac:spMk id="46" creationId="{79DB748F-5B82-208C-A2E1-CD781FC8D80F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47" creationId="{3C855F69-2C62-3CDF-3575-532A74F03967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48" creationId="{617A8A08-FAE1-4EB8-8F40-DEB870125254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49" creationId="{71DAB5BC-4A47-6F45-2D55-149E6C3BC8C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0" creationId="{687018CC-FD9A-B3B0-094B-463112F789EA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1" creationId="{3A43394D-B704-CEDB-26A8-0E6BA4BBB327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2" creationId="{26E308C7-5011-0D80-8CB1-5AA21DCA049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3" creationId="{5738FE37-870D-1015-B0FE-5D26C75CEB69}"/>
          </ac:spMkLst>
        </pc:spChg>
        <pc:spChg chg="add mod">
          <ac:chgData name="진원 주" userId="2ca1df80fb0f4ef2" providerId="LiveId" clId="{1BCEB308-3755-4A72-B891-B4C3A4E42E2C}" dt="2024-06-18T17:18:49.521" v="2076" actId="208"/>
          <ac:spMkLst>
            <pc:docMk/>
            <pc:sldMk cId="2334315616" sldId="263"/>
            <ac:spMk id="54" creationId="{9DAC0EE8-3BB2-D45D-1517-CA67310A9AB0}"/>
          </ac:spMkLst>
        </pc:spChg>
        <pc:spChg chg="add mod">
          <ac:chgData name="진원 주" userId="2ca1df80fb0f4ef2" providerId="LiveId" clId="{1BCEB308-3755-4A72-B891-B4C3A4E42E2C}" dt="2024-06-18T17:18:52.809" v="2077" actId="207"/>
          <ac:spMkLst>
            <pc:docMk/>
            <pc:sldMk cId="2334315616" sldId="263"/>
            <ac:spMk id="55" creationId="{D52F40D1-B968-3E42-9D29-22BF7AB2D68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6" creationId="{69649B2F-539B-F6DD-F440-332AFFCF2AC9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7" creationId="{3E6343BC-4BB6-6AE8-8302-91385BB3A876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8" creationId="{60D76845-B013-CF61-2072-E36BB5667160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59" creationId="{27302A30-35F2-2B2C-5BD5-13F7F3AE6C2D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0" creationId="{A460E8C3-C5DB-7CC6-EFE2-A604A20F221B}"/>
          </ac:spMkLst>
        </pc:spChg>
        <pc:spChg chg="add mod">
          <ac:chgData name="진원 주" userId="2ca1df80fb0f4ef2" providerId="LiveId" clId="{1BCEB308-3755-4A72-B891-B4C3A4E42E2C}" dt="2024-06-18T17:03:27.611" v="1946"/>
          <ac:spMkLst>
            <pc:docMk/>
            <pc:sldMk cId="2334315616" sldId="263"/>
            <ac:spMk id="61" creationId="{4669AA1E-CE89-3E30-3A9C-5E3FDD5F7652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2" creationId="{8B8E05D2-65E6-56FC-13B1-A74BEAF053E9}"/>
          </ac:spMkLst>
        </pc:spChg>
        <pc:spChg chg="add del mod">
          <ac:chgData name="진원 주" userId="2ca1df80fb0f4ef2" providerId="LiveId" clId="{1BCEB308-3755-4A72-B891-B4C3A4E42E2C}" dt="2024-06-18T17:07:46.978" v="1994" actId="478"/>
          <ac:spMkLst>
            <pc:docMk/>
            <pc:sldMk cId="2334315616" sldId="263"/>
            <ac:spMk id="63" creationId="{BE29D29D-6609-9246-3A95-08736CACAE4E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4" creationId="{6F1906AC-CCE1-9AB0-152E-1C90DC6EE63C}"/>
          </ac:spMkLst>
        </pc:spChg>
        <pc:spChg chg="add mod">
          <ac:chgData name="진원 주" userId="2ca1df80fb0f4ef2" providerId="LiveId" clId="{1BCEB308-3755-4A72-B891-B4C3A4E42E2C}" dt="2024-06-18T17:07:47.214" v="1995"/>
          <ac:spMkLst>
            <pc:docMk/>
            <pc:sldMk cId="2334315616" sldId="263"/>
            <ac:spMk id="65" creationId="{A4256ED3-F708-92B1-8931-8CF71A6E9CAB}"/>
          </ac:spMkLst>
        </pc:spChg>
        <pc:graphicFrameChg chg="add mod modGraphic">
          <ac:chgData name="진원 주" userId="2ca1df80fb0f4ef2" providerId="LiveId" clId="{1BCEB308-3755-4A72-B891-B4C3A4E42E2C}" dt="2024-06-18T16:30:38.429" v="1421" actId="1076"/>
          <ac:graphicFrameMkLst>
            <pc:docMk/>
            <pc:sldMk cId="2334315616" sldId="263"/>
            <ac:graphicFrameMk id="12" creationId="{2ACF8E4B-2E70-22B3-6222-B739265329F8}"/>
          </ac:graphicFrameMkLst>
        </pc:graphicFrameChg>
        <pc:graphicFrameChg chg="del mod">
          <ac:chgData name="진원 주" userId="2ca1df80fb0f4ef2" providerId="LiveId" clId="{1BCEB308-3755-4A72-B891-B4C3A4E42E2C}" dt="2024-06-18T16:21:23.207" v="1155" actId="478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del mod">
          <ac:chgData name="진원 주" userId="2ca1df80fb0f4ef2" providerId="LiveId" clId="{1BCEB308-3755-4A72-B891-B4C3A4E42E2C}" dt="2024-06-18T16:21:24.719" v="1157" actId="478"/>
          <ac:picMkLst>
            <pc:docMk/>
            <pc:sldMk cId="2334315616" sldId="263"/>
            <ac:picMk id="37" creationId="{1E16AB1D-5166-20A1-88BA-8456113F04DC}"/>
          </ac:picMkLst>
        </pc:picChg>
      </pc:sldChg>
      <pc:sldChg chg="del">
        <pc:chgData name="진원 주" userId="2ca1df80fb0f4ef2" providerId="LiveId" clId="{1BCEB308-3755-4A72-B891-B4C3A4E42E2C}" dt="2024-06-18T17:03:36.521" v="1949" actId="47"/>
        <pc:sldMkLst>
          <pc:docMk/>
          <pc:sldMk cId="2685846064" sldId="264"/>
        </pc:sldMkLst>
      </pc:sldChg>
      <pc:sldChg chg="addSp delSp modSp mod ord">
        <pc:chgData name="진원 주" userId="2ca1df80fb0f4ef2" providerId="LiveId" clId="{1BCEB308-3755-4A72-B891-B4C3A4E42E2C}" dt="2024-06-18T17:07:14.799" v="1986" actId="207"/>
        <pc:sldMkLst>
          <pc:docMk/>
          <pc:sldMk cId="4058676553" sldId="265"/>
        </pc:sldMkLst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6" creationId="{4595A36E-9343-BAD5-ADF8-EBBA236CB950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7" creationId="{369D55D8-022A-B3BF-0E6D-E1C9E4C14FA7}"/>
          </ac:spMkLst>
        </pc:spChg>
        <pc:spChg chg="del">
          <ac:chgData name="진원 주" userId="2ca1df80fb0f4ef2" providerId="LiveId" clId="{1BCEB308-3755-4A72-B891-B4C3A4E42E2C}" dt="2024-06-18T15:43:11.681" v="104" actId="478"/>
          <ac:spMkLst>
            <pc:docMk/>
            <pc:sldMk cId="4058676553" sldId="265"/>
            <ac:spMk id="8" creationId="{E98D6B92-CC3F-2723-5388-DACD7825F8E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9" creationId="{A4DB805F-5305-1D1A-57EC-677330873025}"/>
          </ac:spMkLst>
        </pc:spChg>
        <pc:spChg chg="add del mod">
          <ac:chgData name="진원 주" userId="2ca1df80fb0f4ef2" providerId="LiveId" clId="{1BCEB308-3755-4A72-B891-B4C3A4E42E2C}" dt="2024-06-18T16:56:15.324" v="1768" actId="478"/>
          <ac:spMkLst>
            <pc:docMk/>
            <pc:sldMk cId="4058676553" sldId="265"/>
            <ac:spMk id="10" creationId="{5B4DD149-EC58-9A30-6A5E-0F80D1F6B451}"/>
          </ac:spMkLst>
        </pc:spChg>
        <pc:spChg chg="add del mod">
          <ac:chgData name="진원 주" userId="2ca1df80fb0f4ef2" providerId="LiveId" clId="{1BCEB308-3755-4A72-B891-B4C3A4E42E2C}" dt="2024-06-18T16:56:13.972" v="1766" actId="478"/>
          <ac:spMkLst>
            <pc:docMk/>
            <pc:sldMk cId="4058676553" sldId="265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6" creationId="{A9EA073F-91EA-7D9E-0233-3428946B7D89}"/>
          </ac:spMkLst>
        </pc:spChg>
        <pc:spChg chg="add mod">
          <ac:chgData name="진원 주" userId="2ca1df80fb0f4ef2" providerId="LiveId" clId="{1BCEB308-3755-4A72-B891-B4C3A4E42E2C}" dt="2024-06-18T16:56:13.612" v="1765" actId="1076"/>
          <ac:spMkLst>
            <pc:docMk/>
            <pc:sldMk cId="4058676553" sldId="265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6:00:46.922" v="604" actId="478"/>
          <ac:spMkLst>
            <pc:docMk/>
            <pc:sldMk cId="4058676553" sldId="265"/>
            <ac:spMk id="22" creationId="{CC505BEA-4490-D3B8-2B76-6B76A7D03F1C}"/>
          </ac:spMkLst>
        </pc:spChg>
        <pc:spChg chg="add mod">
          <ac:chgData name="진원 주" userId="2ca1df80fb0f4ef2" providerId="LiveId" clId="{1BCEB308-3755-4A72-B891-B4C3A4E42E2C}" dt="2024-06-18T16:00:49.190" v="605"/>
          <ac:spMkLst>
            <pc:docMk/>
            <pc:sldMk cId="4058676553" sldId="265"/>
            <ac:spMk id="23" creationId="{BD376BFB-B926-1027-6BA2-064BB2DFD98D}"/>
          </ac:spMkLst>
        </pc:spChg>
        <pc:spChg chg="add mod">
          <ac:chgData name="진원 주" userId="2ca1df80fb0f4ef2" providerId="LiveId" clId="{1BCEB308-3755-4A72-B891-B4C3A4E42E2C}" dt="2024-06-18T16:56:13.052" v="1764" actId="1076"/>
          <ac:spMkLst>
            <pc:docMk/>
            <pc:sldMk cId="4058676553" sldId="265"/>
            <ac:spMk id="24" creationId="{FD664695-6DE6-C75D-43B4-81A9623F9C7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26" creationId="{C2FB3301-21FC-175C-46EB-6BC39FB226CA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0" creationId="{E660C53B-5E48-B30F-C751-F1D9F49A8BB8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1" creationId="{6C66F9FB-B5D8-ADC8-C352-3C1925FD1DFB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2" creationId="{6FE3E313-319D-2543-6D26-F5C48C5B4ED2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3" creationId="{FA1291B9-F070-A7BB-0ADB-9A4C4D1B2D39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4" creationId="{99DFFDB8-817D-ACD8-B62E-7B57E6F7F324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5" creationId="{4426C8E2-3A10-0EBA-56B7-96914887B9A6}"/>
          </ac:spMkLst>
        </pc:spChg>
        <pc:spChg chg="del mod">
          <ac:chgData name="진원 주" userId="2ca1df80fb0f4ef2" providerId="LiveId" clId="{1BCEB308-3755-4A72-B891-B4C3A4E42E2C}" dt="2024-06-18T16:57:59.660" v="1829" actId="478"/>
          <ac:spMkLst>
            <pc:docMk/>
            <pc:sldMk cId="4058676553" sldId="265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7" creationId="{E6024E44-0CDF-6387-E608-A7B78F0FD9D9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8" creationId="{40D316B9-2EED-EFC5-0DBA-F44DDC8390E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39" creationId="{6269035F-0520-F17C-027B-399CB48D9C76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0" creationId="{AC24213F-42A3-97F0-69FD-1564D8783CF0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1" creationId="{7F68DBD3-2551-C079-5CED-C0C645C01871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2" creationId="{AE8535C5-1AEA-2404-FEBF-C2E0CD881A4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3" creationId="{CD5581B0-3EBA-8FF7-683B-70EA18107D62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4" creationId="{65CE755F-DDAB-69F0-B761-3DABC7CB4223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5" creationId="{416578AE-36E8-113A-7438-5AE37484C6F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6" creationId="{26F0305C-2D7C-65A2-F506-00EEB66FED28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7" creationId="{A316277E-B1DD-A6E9-88B4-479B1D545D07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8" creationId="{E4F4D415-6F37-D7AC-1873-64AACA094D8B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49" creationId="{FCEB7E1B-7469-FAC0-9AED-7CFD85A36D3C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0" creationId="{16BCC429-E679-E384-B99E-8E4B13475F04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1" creationId="{FF80CD1B-5725-072C-3C83-99D7E4DB879A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2" creationId="{85E6C39D-F91D-4721-6F34-28E778C3282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3" creationId="{68114AE5-8DB9-1B2E-ACC3-8F839C4CD81D}"/>
          </ac:spMkLst>
        </pc:spChg>
        <pc:spChg chg="add del mod">
          <ac:chgData name="진원 주" userId="2ca1df80fb0f4ef2" providerId="LiveId" clId="{1BCEB308-3755-4A72-B891-B4C3A4E42E2C}" dt="2024-06-18T17:03:19.816" v="1941" actId="478"/>
          <ac:spMkLst>
            <pc:docMk/>
            <pc:sldMk cId="4058676553" sldId="265"/>
            <ac:spMk id="54" creationId="{3887B493-6837-BD44-B065-E3827F9342C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5" creationId="{77389EC6-14D5-5728-E60C-5B59C47F622B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56" creationId="{842DA869-0EBF-84D2-286B-CE3101752983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57" creationId="{CD810CD4-17A3-5E2A-E28E-615BFCD0DE6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8" creationId="{FFB07E5E-1AB7-13D4-4219-5A7554705209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59" creationId="{694B28F7-53C6-A826-A370-7B013607D78B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0" creationId="{A9E6EC96-E5DE-96CE-226E-6FC316C8106D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1" creationId="{C6337E6D-2FAC-7892-DFCB-38467A42900F}"/>
          </ac:spMkLst>
        </pc:spChg>
        <pc:spChg chg="add mod">
          <ac:chgData name="진원 주" userId="2ca1df80fb0f4ef2" providerId="LiveId" clId="{1BCEB308-3755-4A72-B891-B4C3A4E42E2C}" dt="2024-06-18T17:06:48.548" v="1982" actId="208"/>
          <ac:spMkLst>
            <pc:docMk/>
            <pc:sldMk cId="4058676553" sldId="265"/>
            <ac:spMk id="62" creationId="{981A5B3F-47C6-92BF-0567-9ABAC4480C1D}"/>
          </ac:spMkLst>
        </pc:spChg>
        <pc:spChg chg="add mod">
          <ac:chgData name="진원 주" userId="2ca1df80fb0f4ef2" providerId="LiveId" clId="{1BCEB308-3755-4A72-B891-B4C3A4E42E2C}" dt="2024-06-18T17:06:55.910" v="1983" actId="207"/>
          <ac:spMkLst>
            <pc:docMk/>
            <pc:sldMk cId="4058676553" sldId="265"/>
            <ac:spMk id="63" creationId="{921B2612-D936-ACFD-458F-08A0B59A562F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4" creationId="{C847A15C-A44C-A1AA-D14F-6591489CA0D1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5" creationId="{50E6163F-9FC2-8330-9670-3EBA7C7F61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6" creationId="{4946BFB1-4EBC-B0A9-DD39-55D8F9B52E36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67" creationId="{B27AF83E-ED62-452C-FC15-3C13D0561382}"/>
          </ac:spMkLst>
        </pc:spChg>
        <pc:spChg chg="add mod">
          <ac:chgData name="진원 주" userId="2ca1df80fb0f4ef2" providerId="LiveId" clId="{1BCEB308-3755-4A72-B891-B4C3A4E42E2C}" dt="2024-06-18T17:07:10.550" v="1985" actId="208"/>
          <ac:spMkLst>
            <pc:docMk/>
            <pc:sldMk cId="4058676553" sldId="265"/>
            <ac:spMk id="68" creationId="{11262194-5862-97CB-695F-48A8BDEA60F4}"/>
          </ac:spMkLst>
        </pc:spChg>
        <pc:spChg chg="add mod">
          <ac:chgData name="진원 주" userId="2ca1df80fb0f4ef2" providerId="LiveId" clId="{1BCEB308-3755-4A72-B891-B4C3A4E42E2C}" dt="2024-06-18T17:07:14.799" v="1986" actId="207"/>
          <ac:spMkLst>
            <pc:docMk/>
            <pc:sldMk cId="4058676553" sldId="265"/>
            <ac:spMk id="69" creationId="{DBE8560A-7562-C906-E311-C622545C8A67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0" creationId="{93AFB7A8-7751-050B-4835-A93D47D178B4}"/>
          </ac:spMkLst>
        </pc:spChg>
        <pc:spChg chg="add mod">
          <ac:chgData name="진원 주" userId="2ca1df80fb0f4ef2" providerId="LiveId" clId="{1BCEB308-3755-4A72-B891-B4C3A4E42E2C}" dt="2024-06-18T17:03:20.011" v="1942"/>
          <ac:spMkLst>
            <pc:docMk/>
            <pc:sldMk cId="4058676553" sldId="265"/>
            <ac:spMk id="71" creationId="{0A3E6FB6-DBE7-1856-B6C5-820B66F5924A}"/>
          </ac:spMkLst>
        </pc:spChg>
        <pc:graphicFrameChg chg="add mod modGraphic">
          <ac:chgData name="진원 주" userId="2ca1df80fb0f4ef2" providerId="LiveId" clId="{1BCEB308-3755-4A72-B891-B4C3A4E42E2C}" dt="2024-06-18T16:56:13.612" v="1765" actId="1076"/>
          <ac:graphicFrameMkLst>
            <pc:docMk/>
            <pc:sldMk cId="4058676553" sldId="265"/>
            <ac:graphicFrameMk id="14" creationId="{4BD0CDDA-9F75-0571-79A3-AD16DA263BA8}"/>
          </ac:graphicFrameMkLst>
        </pc:graphicFrameChg>
        <pc:graphicFrameChg chg="add del mod">
          <ac:chgData name="진원 주" userId="2ca1df80fb0f4ef2" providerId="LiveId" clId="{1BCEB308-3755-4A72-B891-B4C3A4E42E2C}" dt="2024-06-18T16:00:06.019" v="592" actId="478"/>
          <ac:graphicFrameMkLst>
            <pc:docMk/>
            <pc:sldMk cId="4058676553" sldId="265"/>
            <ac:graphicFrameMk id="18" creationId="{2B1B5EE1-DCEB-5458-58D5-F22F186BB109}"/>
          </ac:graphicFrameMkLst>
        </pc:graphicFrameChg>
        <pc:graphicFrameChg chg="add mod modGraphic">
          <ac:chgData name="진원 주" userId="2ca1df80fb0f4ef2" providerId="LiveId" clId="{1BCEB308-3755-4A72-B891-B4C3A4E42E2C}" dt="2024-06-18T16:56:13.052" v="1764" actId="1076"/>
          <ac:graphicFrameMkLst>
            <pc:docMk/>
            <pc:sldMk cId="4058676553" sldId="265"/>
            <ac:graphicFrameMk id="21" creationId="{56E98194-4DE2-1E2A-A0CF-10C943D1E0A8}"/>
          </ac:graphicFrameMkLst>
        </pc:graphicFrameChg>
        <pc:graphicFrameChg chg="add del mod">
          <ac:chgData name="진원 주" userId="2ca1df80fb0f4ef2" providerId="LiveId" clId="{1BCEB308-3755-4A72-B891-B4C3A4E42E2C}" dt="2024-06-18T16:06:53.358" v="671" actId="478"/>
          <ac:graphicFrameMkLst>
            <pc:docMk/>
            <pc:sldMk cId="4058676553" sldId="265"/>
            <ac:graphicFrameMk id="25" creationId="{B7DD5758-4AEB-AB37-E19A-E59F527B27C6}"/>
          </ac:graphicFrameMkLst>
        </pc:graphicFrameChg>
        <pc:picChg chg="add del mod">
          <ac:chgData name="진원 주" userId="2ca1df80fb0f4ef2" providerId="LiveId" clId="{1BCEB308-3755-4A72-B891-B4C3A4E42E2C}" dt="2024-06-18T16:56:14.365" v="1767" actId="478"/>
          <ac:picMkLst>
            <pc:docMk/>
            <pc:sldMk cId="4058676553" sldId="265"/>
            <ac:picMk id="3" creationId="{83EF96C0-AF97-5145-76F4-C073C8DE8460}"/>
          </ac:picMkLst>
        </pc:picChg>
        <pc:picChg chg="add del mod">
          <ac:chgData name="진원 주" userId="2ca1df80fb0f4ef2" providerId="LiveId" clId="{1BCEB308-3755-4A72-B891-B4C3A4E42E2C}" dt="2024-06-18T15:43:39.329" v="121" actId="478"/>
          <ac:picMkLst>
            <pc:docMk/>
            <pc:sldMk cId="4058676553" sldId="265"/>
            <ac:picMk id="11" creationId="{81E50523-BB43-59E6-729D-26FC6FB2244F}"/>
          </ac:picMkLst>
        </pc:picChg>
        <pc:picChg chg="add del mod">
          <ac:chgData name="진원 주" userId="2ca1df80fb0f4ef2" providerId="LiveId" clId="{1BCEB308-3755-4A72-B891-B4C3A4E42E2C}" dt="2024-06-18T16:56:15.324" v="1768" actId="478"/>
          <ac:picMkLst>
            <pc:docMk/>
            <pc:sldMk cId="4058676553" sldId="265"/>
            <ac:picMk id="12" creationId="{26D23664-74C9-DA1A-C69B-1B16CBA0CDE2}"/>
          </ac:picMkLst>
        </pc:picChg>
      </pc:sldChg>
      <pc:sldChg chg="addSp delSp modSp mod ord modNotesTx">
        <pc:chgData name="진원 주" userId="2ca1df80fb0f4ef2" providerId="LiveId" clId="{1BCEB308-3755-4A72-B891-B4C3A4E42E2C}" dt="2024-06-18T17:11:10.868" v="2072" actId="20577"/>
        <pc:sldMkLst>
          <pc:docMk/>
          <pc:sldMk cId="1639578433" sldId="266"/>
        </pc:sldMkLst>
        <pc:spChg chg="add mod">
          <ac:chgData name="진원 주" userId="2ca1df80fb0f4ef2" providerId="LiveId" clId="{1BCEB308-3755-4A72-B891-B4C3A4E42E2C}" dt="2024-06-18T16:26:08.807" v="1309" actId="404"/>
          <ac:spMkLst>
            <pc:docMk/>
            <pc:sldMk cId="1639578433" sldId="266"/>
            <ac:spMk id="3" creationId="{1C813ED1-BBCA-7AA5-4CDC-E460D11F347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6" creationId="{4595A36E-9343-BAD5-ADF8-EBBA236CB950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9" creationId="{A4DB805F-5305-1D1A-57EC-677330873025}"/>
          </ac:spMkLst>
        </pc:spChg>
        <pc:spChg chg="add mod">
          <ac:chgData name="진원 주" userId="2ca1df80fb0f4ef2" providerId="LiveId" clId="{1BCEB308-3755-4A72-B891-B4C3A4E42E2C}" dt="2024-06-18T16:26:11.505" v="1310" actId="404"/>
          <ac:spMkLst>
            <pc:docMk/>
            <pc:sldMk cId="1639578433" sldId="266"/>
            <ac:spMk id="10" creationId="{E93301C5-DEAD-0A5E-B68B-2AE1A855464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1" creationId="{C336F34B-CBE6-1752-0A46-F58076CE9B9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2" creationId="{C6FA6EE9-BA12-B9B1-17FD-E45001ED4D2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3" creationId="{F3E4A846-E2BF-16A3-1872-F9AC2919077C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4" creationId="{B45A5AD8-3084-2D3D-847B-0C51BAEA0CE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7" creationId="{33F1F580-D4CF-E89C-5B3A-EAC8BDDD876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18" creationId="{EB6A018C-3306-DE37-5F3D-424C88363E8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0" creationId="{DFF550BD-4C01-B9C7-3A95-47377CAC12A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1" creationId="{03760322-BEF3-7835-A572-EB37AE298806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2" creationId="{EE1C42E3-5BC6-0683-2F18-B63A5E0051F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3" creationId="{4A8916D3-B87C-4869-9A69-66C210DB5B0F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4" creationId="{D23F1D85-AE1C-CE7C-B41B-9D25B27C6435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5" creationId="{46D431ED-030D-0527-D89B-CBFD8D6BC35B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26" creationId="{BBA00AD6-9256-0D77-869D-7D04C324CADE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0" creationId="{E660C53B-5E48-B30F-C751-F1D9F49A8BB8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1" creationId="{6C66F9FB-B5D8-ADC8-C352-3C1925FD1DFB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2" creationId="{6FE3E313-319D-2543-6D26-F5C48C5B4ED2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3" creationId="{FA1291B9-F070-A7BB-0ADB-9A4C4D1B2D39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4" creationId="{99DFFDB8-817D-ACD8-B62E-7B57E6F7F324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5" creationId="{4426C8E2-3A10-0EBA-56B7-96914887B9A6}"/>
          </ac:spMkLst>
        </pc:spChg>
        <pc:spChg chg="del">
          <ac:chgData name="진원 주" userId="2ca1df80fb0f4ef2" providerId="LiveId" clId="{1BCEB308-3755-4A72-B891-B4C3A4E42E2C}" dt="2024-06-18T16:58:07.452" v="1833" actId="478"/>
          <ac:spMkLst>
            <pc:docMk/>
            <pc:sldMk cId="1639578433" sldId="266"/>
            <ac:spMk id="36" creationId="{99D24F0A-14D7-B8CE-929A-8DAEA49FB942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7" creationId="{2849E09B-811D-3153-70C6-A31BCA961657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8" creationId="{5234407B-486E-49F6-4FBD-D3E9E57295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39" creationId="{E6BB4A28-3077-5FB9-1A13-57F2DD4D6D24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0" creationId="{ECB0DCBB-42CC-770E-8C96-659221E35F80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1" creationId="{852803AF-0034-D928-09AB-BA0DE36B0629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2" creationId="{6690AC5D-0367-EAC3-556B-886B688A8FBE}"/>
          </ac:spMkLst>
        </pc:spChg>
        <pc:spChg chg="add del mod">
          <ac:chgData name="진원 주" userId="2ca1df80fb0f4ef2" providerId="LiveId" clId="{1BCEB308-3755-4A72-B891-B4C3A4E42E2C}" dt="2024-06-18T17:03:12.256" v="1937" actId="478"/>
          <ac:spMkLst>
            <pc:docMk/>
            <pc:sldMk cId="1639578433" sldId="266"/>
            <ac:spMk id="43" creationId="{2F186E9F-CD56-426C-D29B-DC5B0678018F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4" creationId="{2084AB2A-A654-2627-2582-4204445819A0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45" creationId="{C52AC694-4FA5-C2FB-0A6A-ED7AD292F7E5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46" creationId="{19A4B512-9888-9AC2-3FE9-1DE5C5FC736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7" creationId="{226A8657-7C97-5067-DB73-B0E6BCB51390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48" creationId="{36C54017-874B-CA5E-428F-3A8835913961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49" creationId="{1889BCBE-ACAA-F541-5B5B-70C69F43A0A1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0" creationId="{E72766B9-E62E-48BB-7258-DEEE4E62B5E6}"/>
          </ac:spMkLst>
        </pc:spChg>
        <pc:spChg chg="add mod">
          <ac:chgData name="진원 주" userId="2ca1df80fb0f4ef2" providerId="LiveId" clId="{1BCEB308-3755-4A72-B891-B4C3A4E42E2C}" dt="2024-06-18T17:04:40.731" v="1966" actId="208"/>
          <ac:spMkLst>
            <pc:docMk/>
            <pc:sldMk cId="1639578433" sldId="266"/>
            <ac:spMk id="51" creationId="{40260AC2-3915-E4FD-BF48-A454F34ECCCA}"/>
          </ac:spMkLst>
        </pc:spChg>
        <pc:spChg chg="add mod">
          <ac:chgData name="진원 주" userId="2ca1df80fb0f4ef2" providerId="LiveId" clId="{1BCEB308-3755-4A72-B891-B4C3A4E42E2C}" dt="2024-06-18T17:04:46.137" v="1967" actId="207"/>
          <ac:spMkLst>
            <pc:docMk/>
            <pc:sldMk cId="1639578433" sldId="266"/>
            <ac:spMk id="52" creationId="{F3951793-D06D-FCF1-406A-1A5CCAC99D9D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3" creationId="{BC403971-B357-3139-C41B-568C0234FBF7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4" creationId="{906460B2-4BA1-6ED1-5E23-1B6E76C227FF}"/>
          </ac:spMkLst>
        </pc:spChg>
        <pc:spChg chg="add mod">
          <ac:chgData name="진원 주" userId="2ca1df80fb0f4ef2" providerId="LiveId" clId="{1BCEB308-3755-4A72-B891-B4C3A4E42E2C}" dt="2024-06-18T17:04:59.484" v="1969" actId="208"/>
          <ac:spMkLst>
            <pc:docMk/>
            <pc:sldMk cId="1639578433" sldId="266"/>
            <ac:spMk id="55" creationId="{0CB95532-3171-1707-37A6-0BED7D103714}"/>
          </ac:spMkLst>
        </pc:spChg>
        <pc:spChg chg="add mod">
          <ac:chgData name="진원 주" userId="2ca1df80fb0f4ef2" providerId="LiveId" clId="{1BCEB308-3755-4A72-B891-B4C3A4E42E2C}" dt="2024-06-18T17:05:05.138" v="1971" actId="207"/>
          <ac:spMkLst>
            <pc:docMk/>
            <pc:sldMk cId="1639578433" sldId="266"/>
            <ac:spMk id="56" creationId="{0CB6274B-DD34-DD30-2B7E-4B58744D675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7" creationId="{1B8C2F39-366E-0531-1785-82D76813A231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8" creationId="{E778F8CA-46CC-9C14-BC6B-FDBC8BC50DF9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59" creationId="{9D832F47-E718-2E50-0EB4-BA502003EF75}"/>
          </ac:spMkLst>
        </pc:spChg>
        <pc:spChg chg="add mod">
          <ac:chgData name="진원 주" userId="2ca1df80fb0f4ef2" providerId="LiveId" clId="{1BCEB308-3755-4A72-B891-B4C3A4E42E2C}" dt="2024-06-18T17:03:12.387" v="1938"/>
          <ac:spMkLst>
            <pc:docMk/>
            <pc:sldMk cId="1639578433" sldId="266"/>
            <ac:spMk id="60" creationId="{92792BFF-C3B2-269F-515C-06A58D109DCE}"/>
          </ac:spMkLst>
        </pc:spChg>
        <pc:graphicFrameChg chg="mod">
          <ac:chgData name="진원 주" userId="2ca1df80fb0f4ef2" providerId="LiveId" clId="{1BCEB308-3755-4A72-B891-B4C3A4E42E2C}" dt="2024-06-18T16:24:38.911" v="1297"/>
          <ac:graphicFrameMkLst>
            <pc:docMk/>
            <pc:sldMk cId="1639578433" sldId="266"/>
            <ac:graphicFrameMk id="2" creationId="{2DD2380C-4204-01A0-94E5-858C77D19D1B}"/>
          </ac:graphicFrameMkLst>
        </pc:graphicFrameChg>
        <pc:graphicFrameChg chg="mod">
          <ac:chgData name="진원 주" userId="2ca1df80fb0f4ef2" providerId="LiveId" clId="{1BCEB308-3755-4A72-B891-B4C3A4E42E2C}" dt="2024-06-18T16:17:01.771" v="1021" actId="1076"/>
          <ac:graphicFrameMkLst>
            <pc:docMk/>
            <pc:sldMk cId="1639578433" sldId="266"/>
            <ac:graphicFrameMk id="7" creationId="{F718F125-ED2A-749C-A5EF-BFEA4B50DD89}"/>
          </ac:graphicFrameMkLst>
        </pc:graphicFrameChg>
      </pc:sldChg>
      <pc:sldChg chg="modSp add mod ord">
        <pc:chgData name="진원 주" userId="2ca1df80fb0f4ef2" providerId="LiveId" clId="{1BCEB308-3755-4A72-B891-B4C3A4E42E2C}" dt="2024-06-18T17:20:42.322" v="2400" actId="20577"/>
        <pc:sldMkLst>
          <pc:docMk/>
          <pc:sldMk cId="1404948530" sldId="267"/>
        </pc:sldMkLst>
        <pc:spChg chg="mod">
          <ac:chgData name="진원 주" userId="2ca1df80fb0f4ef2" providerId="LiveId" clId="{1BCEB308-3755-4A72-B891-B4C3A4E42E2C}" dt="2024-06-18T17:20:42.322" v="2400" actId="20577"/>
          <ac:spMkLst>
            <pc:docMk/>
            <pc:sldMk cId="1404948530" sldId="267"/>
            <ac:spMk id="2" creationId="{9CB3B121-F7E0-880C-8309-F5A0F96B5567}"/>
          </ac:spMkLst>
        </pc:spChg>
      </pc:sldChg>
      <pc:sldChg chg="addSp delSp modSp add del mod ord">
        <pc:chgData name="진원 주" userId="2ca1df80fb0f4ef2" providerId="LiveId" clId="{1BCEB308-3755-4A72-B891-B4C3A4E42E2C}" dt="2024-06-18T17:13:21.168" v="2073" actId="47"/>
        <pc:sldMkLst>
          <pc:docMk/>
          <pc:sldMk cId="1921405168" sldId="267"/>
        </pc:sldMkLst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" creationId="{AC53D2CB-BC7D-5F3E-AF21-8EBF0F62C901}"/>
          </ac:spMkLst>
        </pc:spChg>
        <pc:spChg chg="del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3" creationId="{AEFC3FD0-96FC-88F5-8E5A-4DFC07E13277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6" creationId="{4595A36E-9343-BAD5-ADF8-EBBA236CB950}"/>
          </ac:spMkLst>
        </pc:spChg>
        <pc:spChg chg="del mod">
          <ac:chgData name="진원 주" userId="2ca1df80fb0f4ef2" providerId="LiveId" clId="{1BCEB308-3755-4A72-B891-B4C3A4E42E2C}" dt="2024-06-18T16:29:49.126" v="1408" actId="21"/>
          <ac:spMkLst>
            <pc:docMk/>
            <pc:sldMk cId="1921405168" sldId="267"/>
            <ac:spMk id="7" creationId="{3A742706-9E4D-9B16-BB45-E80DFE8B22A2}"/>
          </ac:spMkLst>
        </pc:spChg>
        <pc:spChg chg="add 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8" creationId="{1C703C12-1D4C-08DA-CAB3-8C973845417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1" creationId="{BC8F6194-C299-5ED8-444E-1D31833922E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2" creationId="{57025526-4612-F183-FD54-6321A51945A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6" creationId="{A9EA073F-91EA-7D9E-0233-3428946B7D8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7" creationId="{33F1A51E-6528-C6D6-2D69-9BD341EB23E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18" creationId="{64F9FAFF-B496-4F7D-A575-DEA06A42C4EB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2" creationId="{F58D8130-0D83-7863-3828-D3221F7B01F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3" creationId="{FC01B9E9-84E0-EF7F-36FA-4A2B3BD6C46E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24" creationId="{EFE8240D-30A2-DEE9-C8C1-99B3971920F6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26" creationId="{90883F93-C42F-827B-3D58-C5EB3BF7D22D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5.916" v="1827" actId="478"/>
          <ac:spMkLst>
            <pc:docMk/>
            <pc:sldMk cId="1921405168" sldId="267"/>
            <ac:spMk id="30" creationId="{E660C53B-5E48-B30F-C751-F1D9F49A8BB8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1" creationId="{ADD0E512-DD78-E4D2-61D1-9CA05A842D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2" creationId="{B62C1BBB-893A-31E8-02E2-C08E33E340B4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3" creationId="{DC3459FF-470F-FA43-D53A-B30AF80AA1C6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4" creationId="{A693990C-A4A2-4CBA-6D16-32B96159C9A3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5" creationId="{475A031C-C77F-E891-7112-14C7196D62F5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6" creationId="{A4403FFB-F425-9A8B-79B1-3077A475FFCB}"/>
          </ac:spMkLst>
        </pc:spChg>
        <pc:spChg chg="mod">
          <ac:chgData name="진원 주" userId="2ca1df80fb0f4ef2" providerId="LiveId" clId="{1BCEB308-3755-4A72-B891-B4C3A4E42E2C}" dt="2024-06-18T16:31:30.508" v="1438" actId="1076"/>
          <ac:spMkLst>
            <pc:docMk/>
            <pc:sldMk cId="1921405168" sldId="267"/>
            <ac:spMk id="38" creationId="{F0E9B058-5553-1FDB-9EB3-4A9B887F90B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39" creationId="{077C4990-2E76-BC60-0141-C19487E9C42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0" creationId="{7484B31A-2D79-B34C-EF9C-D12D7114E9C3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1" creationId="{A3667FB8-5B5E-4FBC-514D-09093719D39D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2" creationId="{EAC4618D-E829-9E27-11F5-AAC17D2D65C2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3" creationId="{97F28C54-34B6-FA01-B948-0B5C5C16D769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4" creationId="{DA75D30D-9558-27D2-D382-02DAA831BB81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5" creationId="{38E4A33F-075E-721E-8888-B5EA8F84319B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6" creationId="{07F85FFA-3A28-0C71-C727-7AE4C9230EAA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7" creationId="{39B220E7-9F93-62D4-83C9-3402458D6998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8" creationId="{57962F20-8108-BCD5-F113-C915AFAC6564}"/>
          </ac:spMkLst>
        </pc:spChg>
        <pc:spChg chg="add del mod">
          <ac:chgData name="진원 주" userId="2ca1df80fb0f4ef2" providerId="LiveId" clId="{1BCEB308-3755-4A72-B891-B4C3A4E42E2C}" dt="2024-06-18T17:03:23.265" v="1943" actId="478"/>
          <ac:spMkLst>
            <pc:docMk/>
            <pc:sldMk cId="1921405168" sldId="267"/>
            <ac:spMk id="49" creationId="{B93A4CD5-38F7-B4E6-7C36-7E0A2DB5CF38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0" creationId="{DE43AD9A-C23D-95D9-BF02-A7EC9F060A53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1" creationId="{604323B6-E13A-2BDF-DDE3-6248F500BAD5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2" creationId="{D3D338BE-5E1F-B39C-4C67-5BD0A450A3D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3" creationId="{199EC911-5942-DFDF-13F8-B1FF48376CEE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4" creationId="{69834129-A6F8-BE4B-9098-61436C95588D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5" creationId="{A5176ADA-27A5-2DFC-16B6-9D4AA133CB3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6" creationId="{9AEC8DEF-ED48-943A-D134-C61A5A0B6ADA}"/>
          </ac:spMkLst>
        </pc:spChg>
        <pc:spChg chg="add mod">
          <ac:chgData name="진원 주" userId="2ca1df80fb0f4ef2" providerId="LiveId" clId="{1BCEB308-3755-4A72-B891-B4C3A4E42E2C}" dt="2024-06-18T17:07:23.692" v="1988" actId="207"/>
          <ac:spMkLst>
            <pc:docMk/>
            <pc:sldMk cId="1921405168" sldId="267"/>
            <ac:spMk id="57" creationId="{87BB4A55-BB9B-E353-99C9-90E1C8E382BD}"/>
          </ac:spMkLst>
        </pc:spChg>
        <pc:spChg chg="add mod">
          <ac:chgData name="진원 주" userId="2ca1df80fb0f4ef2" providerId="LiveId" clId="{1BCEB308-3755-4A72-B891-B4C3A4E42E2C}" dt="2024-06-18T17:07:26.632" v="1989" actId="207"/>
          <ac:spMkLst>
            <pc:docMk/>
            <pc:sldMk cId="1921405168" sldId="267"/>
            <ac:spMk id="58" creationId="{D17EF0B4-072A-8B74-B597-640DFF3E5D4A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59" creationId="{23E5E924-66C7-026F-A677-9DF3D71E656C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0" creationId="{1BA7B600-24B5-C169-AD38-BFCB07703884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1" creationId="{9A4EED9D-8813-8FB2-F71B-D4C82F6E23DF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2" creationId="{184A3D21-DDE7-72AD-2F4F-2E849BF2D1E3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3" creationId="{2AF3F95C-4FCE-2E83-32BA-B1E120EC5670}"/>
          </ac:spMkLst>
        </pc:spChg>
        <pc:spChg chg="add mod">
          <ac:chgData name="진원 주" userId="2ca1df80fb0f4ef2" providerId="LiveId" clId="{1BCEB308-3755-4A72-B891-B4C3A4E42E2C}" dt="2024-06-18T17:03:23.532" v="1944"/>
          <ac:spMkLst>
            <pc:docMk/>
            <pc:sldMk cId="1921405168" sldId="267"/>
            <ac:spMk id="64" creationId="{A4F0DE42-2955-89CF-53D9-5BEA0F1FD7DD}"/>
          </ac:spMkLst>
        </pc:spChg>
        <pc:spChg chg="add mod">
          <ac:chgData name="진원 주" userId="2ca1df80fb0f4ef2" providerId="LiveId" clId="{1BCEB308-3755-4A72-B891-B4C3A4E42E2C}" dt="2024-06-18T17:07:38.501" v="1993" actId="207"/>
          <ac:spMkLst>
            <pc:docMk/>
            <pc:sldMk cId="1921405168" sldId="267"/>
            <ac:spMk id="65" creationId="{8F85676F-5CC0-9F21-F259-D5B818172C60}"/>
          </ac:spMkLst>
        </pc:spChg>
        <pc:spChg chg="add mod">
          <ac:chgData name="진원 주" userId="2ca1df80fb0f4ef2" providerId="LiveId" clId="{1BCEB308-3755-4A72-B891-B4C3A4E42E2C}" dt="2024-06-18T17:07:34.458" v="1991" actId="208"/>
          <ac:spMkLst>
            <pc:docMk/>
            <pc:sldMk cId="1921405168" sldId="267"/>
            <ac:spMk id="66" creationId="{2D382BA2-A9D1-6DC9-39A4-E68FA84A5641}"/>
          </ac:spMkLst>
        </pc:spChg>
        <pc:graphicFrameChg chg="mod">
          <ac:chgData name="진원 주" userId="2ca1df80fb0f4ef2" providerId="LiveId" clId="{1BCEB308-3755-4A72-B891-B4C3A4E42E2C}" dt="2024-06-18T16:31:30.508" v="1438" actId="1076"/>
          <ac:graphicFrameMkLst>
            <pc:docMk/>
            <pc:sldMk cId="1921405168" sldId="267"/>
            <ac:graphicFrameMk id="25" creationId="{AA059A98-2EFD-B3A3-593B-24F65E20FDC2}"/>
          </ac:graphicFrameMkLst>
        </pc:graphicFrameChg>
        <pc:picChg chg="mod">
          <ac:chgData name="진원 주" userId="2ca1df80fb0f4ef2" providerId="LiveId" clId="{1BCEB308-3755-4A72-B891-B4C3A4E42E2C}" dt="2024-06-18T16:31:30.508" v="1438" actId="1076"/>
          <ac:picMkLst>
            <pc:docMk/>
            <pc:sldMk cId="1921405168" sldId="267"/>
            <ac:picMk id="37" creationId="{1E16AB1D-5166-20A1-88BA-8456113F04DC}"/>
          </ac:picMkLst>
        </pc:picChg>
      </pc:sldChg>
      <pc:sldChg chg="add del setBg">
        <pc:chgData name="진원 주" userId="2ca1df80fb0f4ef2" providerId="LiveId" clId="{1BCEB308-3755-4A72-B891-B4C3A4E42E2C}" dt="2024-06-18T17:19:06.035" v="2079"/>
        <pc:sldMkLst>
          <pc:docMk/>
          <pc:sldMk cId="2652704435" sldId="267"/>
        </pc:sldMkLst>
      </pc:sldChg>
      <pc:sldChg chg="addSp delSp modSp add del mod ord">
        <pc:chgData name="진원 주" userId="2ca1df80fb0f4ef2" providerId="LiveId" clId="{1BCEB308-3755-4A72-B891-B4C3A4E42E2C}" dt="2024-06-18T17:14:58.199" v="2074" actId="47"/>
        <pc:sldMkLst>
          <pc:docMk/>
          <pc:sldMk cId="1033661286" sldId="268"/>
        </pc:sldMkLst>
        <pc:spChg chg="add del mod">
          <ac:chgData name="진원 주" userId="2ca1df80fb0f4ef2" providerId="LiveId" clId="{1BCEB308-3755-4A72-B891-B4C3A4E42E2C}" dt="2024-06-18T16:37:28.745" v="1513" actId="478"/>
          <ac:spMkLst>
            <pc:docMk/>
            <pc:sldMk cId="1033661286" sldId="268"/>
            <ac:spMk id="3" creationId="{7A8DD0F9-7C2A-44E8-7959-9112970A3B1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4" creationId="{3E790DF2-E8AB-C639-DA99-B3C042364A5C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6" creationId="{4595A36E-9343-BAD5-ADF8-EBBA236CB950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7" creationId="{A0B2C19B-A8E5-7F54-3FB5-80E3AEAC785C}"/>
          </ac:spMkLst>
        </pc:spChg>
        <pc:spChg chg="add mod">
          <ac:chgData name="진원 주" userId="2ca1df80fb0f4ef2" providerId="LiveId" clId="{1BCEB308-3755-4A72-B891-B4C3A4E42E2C}" dt="2024-06-18T16:40:29.420" v="1617" actId="1076"/>
          <ac:spMkLst>
            <pc:docMk/>
            <pc:sldMk cId="1033661286" sldId="268"/>
            <ac:spMk id="8" creationId="{D17DF567-2E40-039C-252B-7C518969D11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9" creationId="{A4DB805F-5305-1D1A-57EC-67733087302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0" creationId="{5AB8980F-7250-5D4A-752B-384AA4AFE0BF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1" creationId="{BC8F6194-C299-5ED8-444E-1D31833922E5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3" creationId="{F70541DF-AD9A-20D8-A2F6-97316D582A68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4" creationId="{2495424F-8A5F-E50E-BDCA-003E850866AD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5" creationId="{FE7B3B33-1751-5529-D397-E6B4260A389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6" creationId="{A9EA073F-91EA-7D9E-0233-3428946B7D89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7" creationId="{08B83493-274D-65E4-780C-E9785DBB82F6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18" creationId="{60B62EF1-5C93-15ED-16B0-D66947EF8737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19" creationId="{501804E8-1E93-39BF-34CC-73A0B9E53BD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0" creationId="{DFF550BD-4C01-B9C7-3A95-47377CAC12A5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1" creationId="{3A478BCC-E194-B560-4B74-0B55F849CABD}"/>
          </ac:spMkLst>
        </pc:spChg>
        <pc:spChg chg="del mod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2" creationId="{F58D8130-0D83-7863-3828-D3221F7B01FB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3" creationId="{95AEC38B-777B-B165-72DC-630D7C8929B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24" creationId="{2C9459AC-C53F-CF1F-3A4B-BC576129467F}"/>
          </ac:spMkLst>
        </pc:spChg>
        <pc:spChg chg="add del mod">
          <ac:chgData name="진원 주" userId="2ca1df80fb0f4ef2" providerId="LiveId" clId="{1BCEB308-3755-4A72-B891-B4C3A4E42E2C}" dt="2024-06-18T16:40:40.383" v="1636"/>
          <ac:spMkLst>
            <pc:docMk/>
            <pc:sldMk cId="1033661286" sldId="268"/>
            <ac:spMk id="25" creationId="{5FCC74EC-4680-1C5D-117D-B90F1CF3EC8E}"/>
          </ac:spMkLst>
        </pc:spChg>
        <pc:spChg chg="add mod">
          <ac:chgData name="진원 주" userId="2ca1df80fb0f4ef2" providerId="LiveId" clId="{1BCEB308-3755-4A72-B891-B4C3A4E42E2C}" dt="2024-06-18T16:41:05.322" v="1684" actId="20577"/>
          <ac:spMkLst>
            <pc:docMk/>
            <pc:sldMk cId="1033661286" sldId="268"/>
            <ac:spMk id="26" creationId="{9E52933F-5F5C-82EC-8E07-39E4F4490A4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7" creationId="{C50EA046-15E4-9D30-A4C0-016C94C53282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8" creationId="{437348FD-7E26-2C4F-5950-04BE537E38BF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29" creationId="{231CE5FE-FABE-C8CE-B8C6-947229D61603}"/>
          </ac:spMkLst>
        </pc:spChg>
        <pc:spChg chg="del">
          <ac:chgData name="진원 주" userId="2ca1df80fb0f4ef2" providerId="LiveId" clId="{1BCEB308-3755-4A72-B891-B4C3A4E42E2C}" dt="2024-06-18T16:57:51.637" v="1825" actId="478"/>
          <ac:spMkLst>
            <pc:docMk/>
            <pc:sldMk cId="1033661286" sldId="268"/>
            <ac:spMk id="30" creationId="{E660C53B-5E48-B30F-C751-F1D9F49A8BB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1" creationId="{8604089D-2BCA-F047-7041-0ED0DCF3369A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2" creationId="{E68BCEB5-0873-9B48-7F2C-0FDF8693041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3" creationId="{EAA402CC-A340-EDBA-0877-44BA61CE64F8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4" creationId="{6C6B4A15-72F4-0EB3-1B2E-5307F312DCD2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5" creationId="{5B79BF3B-9943-61C1-1DFF-12CC103B9EC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6" creationId="{A01C204C-EA6C-4251-FB18-8057876AE6B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7" creationId="{B46C13BF-E197-79A0-AAAB-F76C788D8CC6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38" creationId="{3C0AAC4C-7A4D-2642-36CA-CD732FB09560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39" creationId="{3A742706-9E4D-9B16-BB45-E80DFE8B22A2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0" creationId="{5E7DC8AA-64AD-EA04-3290-E91748DA47CE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1" creationId="{B1A390AE-AA3E-4C39-278C-3955619C497C}"/>
          </ac:spMkLst>
        </pc:spChg>
        <pc:spChg chg="del">
          <ac:chgData name="진원 주" userId="2ca1df80fb0f4ef2" providerId="LiveId" clId="{1BCEB308-3755-4A72-B891-B4C3A4E42E2C}" dt="2024-06-18T16:33:08.006" v="1464" actId="478"/>
          <ac:spMkLst>
            <pc:docMk/>
            <pc:sldMk cId="1033661286" sldId="268"/>
            <ac:spMk id="42" creationId="{48397175-E5B8-A763-825E-44C0E7DABF9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3" creationId="{6DDBB3DC-D9D0-88F1-4DEC-7E206678C73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4" creationId="{24980A22-4238-9639-A27D-2197DE5A780C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5" creationId="{3A170B22-8372-4F7F-D5AF-DAC6BC63010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6" creationId="{BC7E15FA-E730-6C90-88F1-D0B52341478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7" creationId="{1CC5C60E-F037-DDF5-E8E4-14B1A543C18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8" creationId="{66C9952C-E9AA-1654-1445-0C7E4DB40B7A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49" creationId="{8B5B7370-D716-2878-43C1-7143BF5DF303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0" creationId="{7C00AA0D-5B26-AE61-B833-5DC82A198134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1" creationId="{6768BA8F-0032-4129-8FF3-E38E691B6D78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2" creationId="{DE43CAC1-7BF8-643C-00B9-CC7BCEAC94FD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3" creationId="{20510F6E-E264-0B62-DD38-9AF6DBC76D51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4" creationId="{887E5430-730D-9114-4D75-14C73AC3DA97}"/>
          </ac:spMkLst>
        </pc:spChg>
        <pc:spChg chg="add del mod">
          <ac:chgData name="진원 주" userId="2ca1df80fb0f4ef2" providerId="LiveId" clId="{1BCEB308-3755-4A72-B891-B4C3A4E42E2C}" dt="2024-06-18T17:03:31.616" v="1947" actId="478"/>
          <ac:spMkLst>
            <pc:docMk/>
            <pc:sldMk cId="1033661286" sldId="268"/>
            <ac:spMk id="55" creationId="{3AB70C1A-84DA-BE46-C638-DF9178EA7E0D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6" creationId="{F81B8896-97C0-9595-5547-41FD64E68C2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7" creationId="{020A6A1C-379F-776C-7F3A-4CFCBB27CF3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8" creationId="{80DA9738-3641-D22A-7AD4-159D9DA7183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59" creationId="{E6FC8528-7766-E340-2935-BB1BFBEC0F52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0" creationId="{5813A2AB-B4EA-FED1-F702-FDCA59AEB501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1" creationId="{B62BF5B9-7296-3B68-64D2-1074E7EE67C7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2" creationId="{E64BA069-788F-AA4E-448A-AF7CDE180774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63" creationId="{4615630C-B020-5380-5DF8-7D3E5EAE2820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4" creationId="{31F1F0FD-E5A5-ACDB-F59A-9B713641A9B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5" creationId="{F0458B81-2F67-494E-EC41-DEBE39A74EE6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7" creationId="{76FDD446-68F6-4480-DF7B-6D81CC57900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29" creationId="{35A8FB06-C11E-0E8C-AE99-E40C2AD68A4F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0" creationId="{C85DEFB7-DD0E-D296-A1A2-9C3752E25BBB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1" creationId="{BF7883F1-9BA8-B792-FC6B-288133E618DE}"/>
          </ac:spMkLst>
        </pc:spChg>
        <pc:spChg chg="add mod">
          <ac:chgData name="진원 주" userId="2ca1df80fb0f4ef2" providerId="LiveId" clId="{1BCEB308-3755-4A72-B891-B4C3A4E42E2C}" dt="2024-06-18T17:03:31.779" v="1948"/>
          <ac:spMkLst>
            <pc:docMk/>
            <pc:sldMk cId="1033661286" sldId="268"/>
            <ac:spMk id="1032" creationId="{5858CF10-329A-CB24-BD55-430BE855023A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3" creationId="{B89CAFB9-42D6-BEC4-0FAE-6DEBDBFD8C03}"/>
          </ac:spMkLst>
        </pc:spChg>
        <pc:spChg chg="add del mod">
          <ac:chgData name="진원 주" userId="2ca1df80fb0f4ef2" providerId="LiveId" clId="{1BCEB308-3755-4A72-B891-B4C3A4E42E2C}" dt="2024-06-18T17:07:50.234" v="1996" actId="478"/>
          <ac:spMkLst>
            <pc:docMk/>
            <pc:sldMk cId="1033661286" sldId="268"/>
            <ac:spMk id="1034" creationId="{6BF4C26F-2553-279C-36BE-76E48886F91B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5" creationId="{AA11EC88-B4DD-0499-28D9-24851B120340}"/>
          </ac:spMkLst>
        </pc:spChg>
        <pc:spChg chg="add mod">
          <ac:chgData name="진원 주" userId="2ca1df80fb0f4ef2" providerId="LiveId" clId="{1BCEB308-3755-4A72-B891-B4C3A4E42E2C}" dt="2024-06-18T17:07:50.397" v="1997"/>
          <ac:spMkLst>
            <pc:docMk/>
            <pc:sldMk cId="1033661286" sldId="268"/>
            <ac:spMk id="1036" creationId="{65888F51-4CBC-D4FB-7E29-E851127BEADF}"/>
          </ac:spMkLst>
        </pc:spChg>
        <pc:graphicFrameChg chg="del">
          <ac:chgData name="진원 주" userId="2ca1df80fb0f4ef2" providerId="LiveId" clId="{1BCEB308-3755-4A72-B891-B4C3A4E42E2C}" dt="2024-06-18T16:33:08.006" v="1464" actId="478"/>
          <ac:graphicFrameMkLst>
            <pc:docMk/>
            <pc:sldMk cId="1033661286" sldId="268"/>
            <ac:graphicFrameMk id="12" creationId="{2ACF8E4B-2E70-22B3-6222-B739265329F8}"/>
          </ac:graphicFrameMkLst>
        </pc:graphicFrameChg>
        <pc:picChg chg="add del mod">
          <ac:chgData name="진원 주" userId="2ca1df80fb0f4ef2" providerId="LiveId" clId="{1BCEB308-3755-4A72-B891-B4C3A4E42E2C}" dt="2024-06-18T16:35:29.367" v="1483" actId="478"/>
          <ac:picMkLst>
            <pc:docMk/>
            <pc:sldMk cId="1033661286" sldId="268"/>
            <ac:picMk id="2" creationId="{EEE3AD1A-5D33-11F5-3F49-4016A96F5932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6" creationId="{13755C66-2E80-BCD9-DE7C-80EA655C94EF}"/>
          </ac:picMkLst>
        </pc:picChg>
        <pc:picChg chg="add mod">
          <ac:chgData name="진원 주" userId="2ca1df80fb0f4ef2" providerId="LiveId" clId="{1BCEB308-3755-4A72-B891-B4C3A4E42E2C}" dt="2024-06-18T16:40:29.420" v="1617" actId="1076"/>
          <ac:picMkLst>
            <pc:docMk/>
            <pc:sldMk cId="1033661286" sldId="268"/>
            <ac:picMk id="1028" creationId="{D1D66B04-C0E7-F8AC-87E6-91BCBF6125FA}"/>
          </ac:picMkLst>
        </pc:picChg>
      </pc:sldChg>
      <pc:sldChg chg="delSp modSp add del mod ord">
        <pc:chgData name="진원 주" userId="2ca1df80fb0f4ef2" providerId="LiveId" clId="{1BCEB308-3755-4A72-B891-B4C3A4E42E2C}" dt="2024-06-18T16:56:17.080" v="1769" actId="47"/>
        <pc:sldMkLst>
          <pc:docMk/>
          <pc:sldMk cId="3617969687" sldId="269"/>
        </pc:sldMkLst>
        <pc:spChg chg="mod">
          <ac:chgData name="진원 주" userId="2ca1df80fb0f4ef2" providerId="LiveId" clId="{1BCEB308-3755-4A72-B891-B4C3A4E42E2C}" dt="2024-06-18T16:54:53.213" v="1754" actId="1076"/>
          <ac:spMkLst>
            <pc:docMk/>
            <pc:sldMk cId="3617969687" sldId="269"/>
            <ac:spMk id="7" creationId="{369D55D8-022A-B3BF-0E6D-E1C9E4C14FA7}"/>
          </ac:spMkLst>
        </pc:spChg>
        <pc:spChg chg="mod">
          <ac:chgData name="진원 주" userId="2ca1df80fb0f4ef2" providerId="LiveId" clId="{1BCEB308-3755-4A72-B891-B4C3A4E42E2C}" dt="2024-06-18T16:54:47.489" v="1753" actId="1076"/>
          <ac:spMkLst>
            <pc:docMk/>
            <pc:sldMk cId="3617969687" sldId="269"/>
            <ac:spMk id="10" creationId="{5B4DD149-EC58-9A30-6A5E-0F80D1F6B451}"/>
          </ac:spMkLst>
        </pc:spChg>
        <pc:spChg chg="del">
          <ac:chgData name="진원 주" userId="2ca1df80fb0f4ef2" providerId="LiveId" clId="{1BCEB308-3755-4A72-B891-B4C3A4E42E2C}" dt="2024-06-18T16:53:52.682" v="1750" actId="478"/>
          <ac:spMkLst>
            <pc:docMk/>
            <pc:sldMk cId="3617969687" sldId="269"/>
            <ac:spMk id="13" creationId="{E3F47237-0CF2-6587-AA1A-B2B0FD0F0EF0}"/>
          </ac:spMkLst>
        </pc:spChg>
        <pc:spChg chg="del">
          <ac:chgData name="진원 주" userId="2ca1df80fb0f4ef2" providerId="LiveId" clId="{1BCEB308-3755-4A72-B891-B4C3A4E42E2C}" dt="2024-06-18T16:53:47.978" v="1746" actId="478"/>
          <ac:spMkLst>
            <pc:docMk/>
            <pc:sldMk cId="3617969687" sldId="269"/>
            <ac:spMk id="17" creationId="{08C27475-00BE-D641-1E54-CA31AFB53B63}"/>
          </ac:spMkLst>
        </pc:spChg>
        <pc:spChg chg="del">
          <ac:chgData name="진원 주" userId="2ca1df80fb0f4ef2" providerId="LiveId" clId="{1BCEB308-3755-4A72-B891-B4C3A4E42E2C}" dt="2024-06-18T16:53:48.801" v="1747" actId="478"/>
          <ac:spMkLst>
            <pc:docMk/>
            <pc:sldMk cId="3617969687" sldId="269"/>
            <ac:spMk id="24" creationId="{FD664695-6DE6-C75D-43B4-81A9623F9C7D}"/>
          </ac:spMkLst>
        </pc:spChg>
        <pc:graphicFrameChg chg="del">
          <ac:chgData name="진원 주" userId="2ca1df80fb0f4ef2" providerId="LiveId" clId="{1BCEB308-3755-4A72-B891-B4C3A4E42E2C}" dt="2024-06-18T16:53:44.331" v="1744" actId="478"/>
          <ac:graphicFrameMkLst>
            <pc:docMk/>
            <pc:sldMk cId="3617969687" sldId="269"/>
            <ac:graphicFrameMk id="14" creationId="{4BD0CDDA-9F75-0571-79A3-AD16DA263BA8}"/>
          </ac:graphicFrameMkLst>
        </pc:graphicFrameChg>
        <pc:graphicFrameChg chg="del">
          <ac:chgData name="진원 주" userId="2ca1df80fb0f4ef2" providerId="LiveId" clId="{1BCEB308-3755-4A72-B891-B4C3A4E42E2C}" dt="2024-06-18T16:53:45.842" v="1745" actId="478"/>
          <ac:graphicFrameMkLst>
            <pc:docMk/>
            <pc:sldMk cId="3617969687" sldId="269"/>
            <ac:graphicFrameMk id="21" creationId="{56E98194-4DE2-1E2A-A0CF-10C943D1E0A8}"/>
          </ac:graphicFrameMkLst>
        </pc:graphicFrameChg>
        <pc:picChg chg="mod">
          <ac:chgData name="진원 주" userId="2ca1df80fb0f4ef2" providerId="LiveId" clId="{1BCEB308-3755-4A72-B891-B4C3A4E42E2C}" dt="2024-06-18T16:54:53.213" v="1754" actId="1076"/>
          <ac:picMkLst>
            <pc:docMk/>
            <pc:sldMk cId="3617969687" sldId="269"/>
            <ac:picMk id="3" creationId="{83EF96C0-AF97-5145-76F4-C073C8DE8460}"/>
          </ac:picMkLst>
        </pc:picChg>
        <pc:picChg chg="mod">
          <ac:chgData name="진원 주" userId="2ca1df80fb0f4ef2" providerId="LiveId" clId="{1BCEB308-3755-4A72-B891-B4C3A4E42E2C}" dt="2024-06-18T16:54:47.489" v="1753" actId="1076"/>
          <ac:picMkLst>
            <pc:docMk/>
            <pc:sldMk cId="3617969687" sldId="269"/>
            <ac:picMk id="12" creationId="{26D23664-74C9-DA1A-C69B-1B16CBA0CDE2}"/>
          </ac:picMkLst>
        </pc:picChg>
      </pc:sldChg>
    </pc:docChg>
  </pc:docChgLst>
  <pc:docChgLst>
    <pc:chgData name="진원 주" userId="2ca1df80fb0f4ef2" providerId="LiveId" clId="{F923F4EF-46C6-4B7D-B3A5-C6B7F750198E}"/>
    <pc:docChg chg="undo redo custSel addSld delSld modSld sldOrd">
      <pc:chgData name="진원 주" userId="2ca1df80fb0f4ef2" providerId="LiveId" clId="{F923F4EF-46C6-4B7D-B3A5-C6B7F750198E}" dt="2024-06-18T15:32:52.369" v="2862" actId="478"/>
      <pc:docMkLst>
        <pc:docMk/>
      </pc:docMkLst>
      <pc:sldChg chg="addSp delSp modSp mod">
        <pc:chgData name="진원 주" userId="2ca1df80fb0f4ef2" providerId="LiveId" clId="{F923F4EF-46C6-4B7D-B3A5-C6B7F750198E}" dt="2024-06-18T14:14:54.642" v="1083" actId="115"/>
        <pc:sldMkLst>
          <pc:docMk/>
          <pc:sldMk cId="1205869732" sldId="256"/>
        </pc:sldMkLst>
        <pc:spChg chg="mod">
          <ac:chgData name="진원 주" userId="2ca1df80fb0f4ef2" providerId="LiveId" clId="{F923F4EF-46C6-4B7D-B3A5-C6B7F750198E}" dt="2024-06-18T14:14:54.642" v="1083" actId="115"/>
          <ac:spMkLst>
            <pc:docMk/>
            <pc:sldMk cId="1205869732" sldId="256"/>
            <ac:spMk id="7" creationId="{DC21B7EB-E637-D276-C89C-048D9F2A4BDA}"/>
          </ac:spMkLst>
        </pc:spChg>
        <pc:spChg chg="mod">
          <ac:chgData name="진원 주" userId="2ca1df80fb0f4ef2" providerId="LiveId" clId="{F923F4EF-46C6-4B7D-B3A5-C6B7F750198E}" dt="2024-06-18T14:14:49.074" v="1081" actId="115"/>
          <ac:spMkLst>
            <pc:docMk/>
            <pc:sldMk cId="1205869732" sldId="256"/>
            <ac:spMk id="8" creationId="{E98D6B92-CC3F-2723-5388-DACD7825F8E3}"/>
          </ac:spMkLst>
        </pc:spChg>
        <pc:spChg chg="add del mod">
          <ac:chgData name="진원 주" userId="2ca1df80fb0f4ef2" providerId="LiveId" clId="{F923F4EF-46C6-4B7D-B3A5-C6B7F750198E}" dt="2024-06-18T14:11:10.415" v="935" actId="1076"/>
          <ac:spMkLst>
            <pc:docMk/>
            <pc:sldMk cId="1205869732" sldId="256"/>
            <ac:spMk id="13" creationId="{EB0A25BD-8609-FC7E-1FC6-066F9E213178}"/>
          </ac:spMkLst>
        </pc:spChg>
        <pc:spChg chg="add">
          <ac:chgData name="진원 주" userId="2ca1df80fb0f4ef2" providerId="LiveId" clId="{F923F4EF-46C6-4B7D-B3A5-C6B7F750198E}" dt="2024-06-18T14:10:59.572" v="933"/>
          <ac:spMkLst>
            <pc:docMk/>
            <pc:sldMk cId="1205869732" sldId="256"/>
            <ac:spMk id="14" creationId="{826DC761-A942-E0C6-6038-FF09650738F7}"/>
          </ac:spMkLst>
        </pc:spChg>
        <pc:spChg chg="add mod">
          <ac:chgData name="진원 주" userId="2ca1df80fb0f4ef2" providerId="LiveId" clId="{F923F4EF-46C6-4B7D-B3A5-C6B7F750198E}" dt="2024-06-18T14:13:44.405" v="1006" actId="1076"/>
          <ac:spMkLst>
            <pc:docMk/>
            <pc:sldMk cId="1205869732" sldId="256"/>
            <ac:spMk id="17" creationId="{3E036AAD-9935-88D2-9F60-72286E600ADC}"/>
          </ac:spMkLst>
        </pc:spChg>
        <pc:spChg chg="add mod">
          <ac:chgData name="진원 주" userId="2ca1df80fb0f4ef2" providerId="LiveId" clId="{F923F4EF-46C6-4B7D-B3A5-C6B7F750198E}" dt="2024-06-18T14:14:29.530" v="1079" actId="1076"/>
          <ac:spMkLst>
            <pc:docMk/>
            <pc:sldMk cId="1205869732" sldId="256"/>
            <ac:spMk id="18" creationId="{FD015B30-52E8-2751-15E1-D12DCBC2AA63}"/>
          </ac:spMkLst>
        </pc:spChg>
        <pc:picChg chg="add mod">
          <ac:chgData name="진원 주" userId="2ca1df80fb0f4ef2" providerId="LiveId" clId="{F923F4EF-46C6-4B7D-B3A5-C6B7F750198E}" dt="2024-06-18T14:13:41.103" v="1005" actId="1076"/>
          <ac:picMkLst>
            <pc:docMk/>
            <pc:sldMk cId="1205869732" sldId="256"/>
            <ac:picMk id="16" creationId="{B13870A8-A387-E958-2A21-6410C340AF9C}"/>
          </ac:picMkLst>
        </pc:picChg>
        <pc:picChg chg="add mod">
          <ac:chgData name="진원 주" userId="2ca1df80fb0f4ef2" providerId="LiveId" clId="{F923F4EF-46C6-4B7D-B3A5-C6B7F750198E}" dt="2024-06-18T14:12:09.981" v="947" actId="1076"/>
          <ac:picMkLst>
            <pc:docMk/>
            <pc:sldMk cId="1205869732" sldId="256"/>
            <ac:picMk id="1026" creationId="{B21AC36D-15CF-5D4A-1806-77CC9457CCB3}"/>
          </ac:picMkLst>
        </pc:picChg>
      </pc:sldChg>
      <pc:sldChg chg="modSp mod">
        <pc:chgData name="진원 주" userId="2ca1df80fb0f4ef2" providerId="LiveId" clId="{F923F4EF-46C6-4B7D-B3A5-C6B7F750198E}" dt="2024-06-18T14:39:45.647" v="1737" actId="404"/>
        <pc:sldMkLst>
          <pc:docMk/>
          <pc:sldMk cId="2573235462" sldId="257"/>
        </pc:sldMkLst>
        <pc:spChg chg="mod">
          <ac:chgData name="진원 주" userId="2ca1df80fb0f4ef2" providerId="LiveId" clId="{F923F4EF-46C6-4B7D-B3A5-C6B7F750198E}" dt="2024-06-18T14:39:45.647" v="1737" actId="404"/>
          <ac:spMkLst>
            <pc:docMk/>
            <pc:sldMk cId="2573235462" sldId="257"/>
            <ac:spMk id="2" creationId="{9CB3B121-F7E0-880C-8309-F5A0F96B5567}"/>
          </ac:spMkLst>
        </pc:spChg>
      </pc:sldChg>
      <pc:sldChg chg="addSp delSp modSp mod modAnim">
        <pc:chgData name="진원 주" userId="2ca1df80fb0f4ef2" providerId="LiveId" clId="{F923F4EF-46C6-4B7D-B3A5-C6B7F750198E}" dt="2024-06-18T14:09:26.722" v="925" actId="1076"/>
        <pc:sldMkLst>
          <pc:docMk/>
          <pc:sldMk cId="736410242" sldId="258"/>
        </pc:sldMkLst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6" creationId="{4595A36E-9343-BAD5-ADF8-EBBA236CB950}"/>
          </ac:spMkLst>
        </pc:spChg>
        <pc:spChg chg="del">
          <ac:chgData name="진원 주" userId="2ca1df80fb0f4ef2" providerId="LiveId" clId="{F923F4EF-46C6-4B7D-B3A5-C6B7F750198E}" dt="2024-06-18T13:59:41.024" v="856" actId="478"/>
          <ac:spMkLst>
            <pc:docMk/>
            <pc:sldMk cId="736410242" sldId="258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17:08.116" v="257" actId="1076"/>
          <ac:spMkLst>
            <pc:docMk/>
            <pc:sldMk cId="736410242" sldId="258"/>
            <ac:spMk id="9" creationId="{A4DB805F-5305-1D1A-57EC-677330873025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3" creationId="{3DA431C5-22CC-9A3E-E3E6-06C7EE513784}"/>
          </ac:spMkLst>
        </pc:spChg>
        <pc:spChg chg="add del mod">
          <ac:chgData name="진원 주" userId="2ca1df80fb0f4ef2" providerId="LiveId" clId="{F923F4EF-46C6-4B7D-B3A5-C6B7F750198E}" dt="2024-06-18T13:28:57.470" v="397" actId="478"/>
          <ac:spMkLst>
            <pc:docMk/>
            <pc:sldMk cId="736410242" sldId="258"/>
            <ac:spMk id="14" creationId="{747A3EEC-6E21-4A7C-99F2-5B54D58ABBDD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5" creationId="{FE7B3B33-1751-5529-D397-E6B4260A3893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14:34.576" v="141" actId="478"/>
          <ac:spMkLst>
            <pc:docMk/>
            <pc:sldMk cId="736410242" sldId="258"/>
            <ac:spMk id="17" creationId="{FC3D067F-E812-B427-EDC6-62A645A26B67}"/>
          </ac:spMkLst>
        </pc:spChg>
        <pc:spChg chg="add del mod">
          <ac:chgData name="진원 주" userId="2ca1df80fb0f4ef2" providerId="LiveId" clId="{F923F4EF-46C6-4B7D-B3A5-C6B7F750198E}" dt="2024-06-18T13:14:37.403" v="142" actId="478"/>
          <ac:spMkLst>
            <pc:docMk/>
            <pc:sldMk cId="736410242" sldId="258"/>
            <ac:spMk id="18" creationId="{55224125-5B36-E22B-789F-928C7A3B4598}"/>
          </ac:spMkLst>
        </pc:spChg>
        <pc:spChg chg="add mod">
          <ac:chgData name="진원 주" userId="2ca1df80fb0f4ef2" providerId="LiveId" clId="{F923F4EF-46C6-4B7D-B3A5-C6B7F750198E}" dt="2024-06-18T13:18:07.368" v="262" actId="207"/>
          <ac:spMkLst>
            <pc:docMk/>
            <pc:sldMk cId="736410242" sldId="258"/>
            <ac:spMk id="19" creationId="{501804E8-1E93-39BF-34CC-73A0B9E53BD2}"/>
          </ac:spMkLst>
        </pc:spChg>
        <pc:spChg chg="add mod">
          <ac:chgData name="진원 주" userId="2ca1df80fb0f4ef2" providerId="LiveId" clId="{F923F4EF-46C6-4B7D-B3A5-C6B7F750198E}" dt="2024-06-18T13:18:32.112" v="265" actId="208"/>
          <ac:spMkLst>
            <pc:docMk/>
            <pc:sldMk cId="736410242" sldId="258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1" creationId="{5513CD26-8A15-A861-6BB3-B2DAB5C574DF}"/>
          </ac:spMkLst>
        </pc:spChg>
        <pc:spChg chg="add mod">
          <ac:chgData name="진원 주" userId="2ca1df80fb0f4ef2" providerId="LiveId" clId="{F923F4EF-46C6-4B7D-B3A5-C6B7F750198E}" dt="2024-06-18T13:32:31.543" v="438" actId="1076"/>
          <ac:spMkLst>
            <pc:docMk/>
            <pc:sldMk cId="736410242" sldId="258"/>
            <ac:spMk id="22" creationId="{7DA72693-26E8-F7CC-725D-AAE76217C3FF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3" creationId="{02574CC0-8CDB-3DB8-7FD9-26DED5211E81}"/>
          </ac:spMkLst>
        </pc:spChg>
        <pc:spChg chg="add mod">
          <ac:chgData name="진원 주" userId="2ca1df80fb0f4ef2" providerId="LiveId" clId="{F923F4EF-46C6-4B7D-B3A5-C6B7F750198E}" dt="2024-06-18T13:32:40.898" v="440" actId="1076"/>
          <ac:spMkLst>
            <pc:docMk/>
            <pc:sldMk cId="736410242" sldId="258"/>
            <ac:spMk id="24" creationId="{21357D48-E5D0-D3F3-C704-A215413DA0EA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5" creationId="{65FCD316-7FCB-33C1-1C80-D2416EB2F8DD}"/>
          </ac:spMkLst>
        </pc:spChg>
        <pc:spChg chg="add mod">
          <ac:chgData name="진원 주" userId="2ca1df80fb0f4ef2" providerId="LiveId" clId="{F923F4EF-46C6-4B7D-B3A5-C6B7F750198E}" dt="2024-06-18T13:32:36.138" v="439" actId="1076"/>
          <ac:spMkLst>
            <pc:docMk/>
            <pc:sldMk cId="736410242" sldId="258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0:47.581" v="419" actId="207"/>
          <ac:spMkLst>
            <pc:docMk/>
            <pc:sldMk cId="736410242" sldId="258"/>
            <ac:spMk id="27" creationId="{8053FF33-7DC2-563A-F4EA-B2CD1AE1AF53}"/>
          </ac:spMkLst>
        </pc:spChg>
        <pc:spChg chg="add mod">
          <ac:chgData name="진원 주" userId="2ca1df80fb0f4ef2" providerId="LiveId" clId="{F923F4EF-46C6-4B7D-B3A5-C6B7F750198E}" dt="2024-06-18T13:30:55.248" v="420" actId="207"/>
          <ac:spMkLst>
            <pc:docMk/>
            <pc:sldMk cId="736410242" sldId="258"/>
            <ac:spMk id="28" creationId="{74FF2C60-7959-69FC-0851-86B9DF1707B5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29" creationId="{63E7885F-551F-6E4E-6D99-9EC4AFBAB1B6}"/>
          </ac:spMkLst>
        </pc:spChg>
        <pc:spChg chg="add mod">
          <ac:chgData name="진원 주" userId="2ca1df80fb0f4ef2" providerId="LiveId" clId="{F923F4EF-46C6-4B7D-B3A5-C6B7F750198E}" dt="2024-06-18T13:28:58.261" v="398"/>
          <ac:spMkLst>
            <pc:docMk/>
            <pc:sldMk cId="736410242" sldId="258"/>
            <ac:spMk id="30" creationId="{1991DA83-59DF-D7A9-46F4-FEC0A4FA01E9}"/>
          </ac:spMkLst>
        </pc:spChg>
        <pc:spChg chg="add mod ord">
          <ac:chgData name="진원 주" userId="2ca1df80fb0f4ef2" providerId="LiveId" clId="{F923F4EF-46C6-4B7D-B3A5-C6B7F750198E}" dt="2024-06-18T14:09:26.722" v="925" actId="1076"/>
          <ac:spMkLst>
            <pc:docMk/>
            <pc:sldMk cId="736410242" sldId="258"/>
            <ac:spMk id="32" creationId="{35834C31-3BB3-DF53-A593-39A1B11A3F3B}"/>
          </ac:spMkLst>
        </pc:spChg>
        <pc:spChg chg="add del mod">
          <ac:chgData name="진원 주" userId="2ca1df80fb0f4ef2" providerId="LiveId" clId="{F923F4EF-46C6-4B7D-B3A5-C6B7F750198E}" dt="2024-06-18T13:59:31.072" v="855" actId="478"/>
          <ac:spMkLst>
            <pc:docMk/>
            <pc:sldMk cId="736410242" sldId="258"/>
            <ac:spMk id="33" creationId="{B3AF36B5-3EFA-088C-E432-72704B1EF092}"/>
          </ac:spMkLst>
        </pc:spChg>
        <pc:spChg chg="add del mod">
          <ac:chgData name="진원 주" userId="2ca1df80fb0f4ef2" providerId="LiveId" clId="{F923F4EF-46C6-4B7D-B3A5-C6B7F750198E}" dt="2024-06-18T13:56:29.244" v="835"/>
          <ac:spMkLst>
            <pc:docMk/>
            <pc:sldMk cId="736410242" sldId="258"/>
            <ac:spMk id="34" creationId="{1C7D58BD-4405-5CDA-5EAC-69FA179D9249}"/>
          </ac:spMkLst>
        </pc:spChg>
        <pc:spChg chg="add mod">
          <ac:chgData name="진원 주" userId="2ca1df80fb0f4ef2" providerId="LiveId" clId="{F923F4EF-46C6-4B7D-B3A5-C6B7F750198E}" dt="2024-06-18T14:07:09.791" v="906" actId="208"/>
          <ac:spMkLst>
            <pc:docMk/>
            <pc:sldMk cId="736410242" sldId="258"/>
            <ac:spMk id="35" creationId="{5517661A-280B-0939-EDC6-24A8E58C2555}"/>
          </ac:spMkLst>
        </pc:spChg>
        <pc:spChg chg="add del mod">
          <ac:chgData name="진원 주" userId="2ca1df80fb0f4ef2" providerId="LiveId" clId="{F923F4EF-46C6-4B7D-B3A5-C6B7F750198E}" dt="2024-06-18T14:09:08.134" v="921" actId="478"/>
          <ac:spMkLst>
            <pc:docMk/>
            <pc:sldMk cId="736410242" sldId="258"/>
            <ac:spMk id="36" creationId="{D41766D2-88AC-A475-D057-0AD7A8F9EC17}"/>
          </ac:spMkLst>
        </pc:spChg>
        <pc:picChg chg="add mod modCrop">
          <ac:chgData name="진원 주" userId="2ca1df80fb0f4ef2" providerId="LiveId" clId="{F923F4EF-46C6-4B7D-B3A5-C6B7F750198E}" dt="2024-06-18T13:50:50.776" v="554" actId="1076"/>
          <ac:picMkLst>
            <pc:docMk/>
            <pc:sldMk cId="736410242" sldId="258"/>
            <ac:picMk id="31" creationId="{A36967B1-96C8-7FB4-3693-C56CFD7DA3ED}"/>
          </ac:picMkLst>
        </pc:picChg>
        <pc:picChg chg="add del mod">
          <ac:chgData name="진원 주" userId="2ca1df80fb0f4ef2" providerId="LiveId" clId="{F923F4EF-46C6-4B7D-B3A5-C6B7F750198E}" dt="2024-06-18T14:09:07.665" v="920" actId="478"/>
          <ac:picMkLst>
            <pc:docMk/>
            <pc:sldMk cId="736410242" sldId="258"/>
            <ac:picMk id="38" creationId="{5F9A0966-AA64-5BA0-B97F-ECA967512F32}"/>
          </ac:picMkLst>
        </pc:picChg>
      </pc:sldChg>
      <pc:sldChg chg="addSp delSp modSp add mod modAnim">
        <pc:chgData name="진원 주" userId="2ca1df80fb0f4ef2" providerId="LiveId" clId="{F923F4EF-46C6-4B7D-B3A5-C6B7F750198E}" dt="2024-06-18T14:30:08.328" v="1457"/>
        <pc:sldMkLst>
          <pc:docMk/>
          <pc:sldMk cId="348497569" sldId="259"/>
        </pc:sldMkLst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2" creationId="{B77FF935-C775-5AC7-5160-3AFC84E96074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3" creationId="{E264624E-0338-C817-074A-043B61AF811C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7" creationId="{0D346FE2-133A-4C89-6967-47D4442A69DA}"/>
          </ac:spMkLst>
        </pc:spChg>
        <pc:spChg chg="del">
          <ac:chgData name="진원 주" userId="2ca1df80fb0f4ef2" providerId="LiveId" clId="{F923F4EF-46C6-4B7D-B3A5-C6B7F750198E}" dt="2024-06-18T14:29:31.409" v="1454" actId="478"/>
          <ac:spMkLst>
            <pc:docMk/>
            <pc:sldMk cId="348497569" sldId="259"/>
            <ac:spMk id="8" creationId="{E98D6B92-CC3F-2723-5388-DACD7825F8E3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0" creationId="{15240E6A-5DF1-B733-320B-E7A4D72EFFCA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2" creationId="{F35C403A-940A-1974-368A-895C7EAA3A48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1.701" v="399" actId="478"/>
          <ac:spMkLst>
            <pc:docMk/>
            <pc:sldMk cId="348497569" sldId="259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7" creationId="{4D99BED1-D7E7-448C-0FB4-74EB9D4BD3F5}"/>
          </ac:spMkLst>
        </pc:spChg>
        <pc:spChg chg="add del mod">
          <ac:chgData name="진원 주" userId="2ca1df80fb0f4ef2" providerId="LiveId" clId="{F923F4EF-46C6-4B7D-B3A5-C6B7F750198E}" dt="2024-06-18T13:33:31.959" v="444" actId="478"/>
          <ac:spMkLst>
            <pc:docMk/>
            <pc:sldMk cId="348497569" sldId="259"/>
            <ac:spMk id="18" creationId="{1CF307D5-E646-A65D-7833-50257596BA2C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19" creationId="{501804E8-1E93-39BF-34CC-73A0B9E53BD2}"/>
          </ac:spMkLst>
        </pc:spChg>
        <pc:spChg chg="add del">
          <ac:chgData name="진원 주" userId="2ca1df80fb0f4ef2" providerId="LiveId" clId="{F923F4EF-46C6-4B7D-B3A5-C6B7F750198E}" dt="2024-06-18T13:33:02.417" v="443" actId="478"/>
          <ac:spMkLst>
            <pc:docMk/>
            <pc:sldMk cId="348497569" sldId="259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04.510" v="385" actId="478"/>
          <ac:spMkLst>
            <pc:docMk/>
            <pc:sldMk cId="348497569" sldId="259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7" creationId="{EE9E592E-27F3-EC29-31CE-CA51022A918A}"/>
          </ac:spMkLst>
        </pc:spChg>
        <pc:spChg chg="add mod">
          <ac:chgData name="진원 주" userId="2ca1df80fb0f4ef2" providerId="LiveId" clId="{F923F4EF-46C6-4B7D-B3A5-C6B7F750198E}" dt="2024-06-18T13:29:01.980" v="400"/>
          <ac:spMkLst>
            <pc:docMk/>
            <pc:sldMk cId="348497569" sldId="259"/>
            <ac:spMk id="28" creationId="{B6AF3BEF-BBE0-6094-E2DF-C634B470B222}"/>
          </ac:spMkLst>
        </pc:spChg>
        <pc:spChg chg="add mod">
          <ac:chgData name="진원 주" userId="2ca1df80fb0f4ef2" providerId="LiveId" clId="{F923F4EF-46C6-4B7D-B3A5-C6B7F750198E}" dt="2024-06-18T13:31:05.338" v="422" actId="207"/>
          <ac:spMkLst>
            <pc:docMk/>
            <pc:sldMk cId="348497569" sldId="259"/>
            <ac:spMk id="29" creationId="{26E10526-8B08-F796-5B14-99F622C6CC61}"/>
          </ac:spMkLst>
        </pc:spChg>
        <pc:spChg chg="add mod">
          <ac:chgData name="진원 주" userId="2ca1df80fb0f4ef2" providerId="LiveId" clId="{F923F4EF-46C6-4B7D-B3A5-C6B7F750198E}" dt="2024-06-18T13:31:10.145" v="423" actId="207"/>
          <ac:spMkLst>
            <pc:docMk/>
            <pc:sldMk cId="348497569" sldId="259"/>
            <ac:spMk id="30" creationId="{2F15DBC3-30FE-6279-784C-5514030D0506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1" creationId="{7167828A-BBCB-00E4-2E1D-6B87DE08F98F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2" creationId="{25B9A527-0456-3A2F-8C68-A5D8FB00D765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3" creationId="{B3544129-38F3-FC7B-9520-41952BF1E427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4" creationId="{3F758645-0193-D07F-93BE-EA2BB5B886EC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5" creationId="{CA68FA34-CD5D-9633-5F9D-A1C842591D63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6" creationId="{46E6D516-C5E0-80E5-F224-5098273999AE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7" creationId="{004AFF5E-4418-8F22-F01E-AEC5810A0B2B}"/>
          </ac:spMkLst>
        </pc:spChg>
        <pc:spChg chg="add mod">
          <ac:chgData name="진원 주" userId="2ca1df80fb0f4ef2" providerId="LiveId" clId="{F923F4EF-46C6-4B7D-B3A5-C6B7F750198E}" dt="2024-06-18T13:32:56.788" v="442"/>
          <ac:spMkLst>
            <pc:docMk/>
            <pc:sldMk cId="348497569" sldId="259"/>
            <ac:spMk id="38" creationId="{5760751D-5EDB-E0FF-A963-10C9353E5F10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39" creationId="{B08596AE-FDD3-6134-36B7-54069DC934D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0" creationId="{EB5048A1-BF62-5773-877A-50A72D801D2A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1" creationId="{4C5B85F6-7538-5483-2A73-313CD31C0BB5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2" creationId="{02234D84-CDB1-5AF1-C735-AA7FF7D405FB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3" creationId="{8D0EAD8B-5468-75A4-6FA3-E68F58908536}"/>
          </ac:spMkLst>
        </pc:spChg>
        <pc:spChg chg="add mod">
          <ac:chgData name="진원 주" userId="2ca1df80fb0f4ef2" providerId="LiveId" clId="{F923F4EF-46C6-4B7D-B3A5-C6B7F750198E}" dt="2024-06-18T13:33:32.155" v="445"/>
          <ac:spMkLst>
            <pc:docMk/>
            <pc:sldMk cId="348497569" sldId="259"/>
            <ac:spMk id="44" creationId="{F86E84DE-079D-4E28-331B-A262A855D0E0}"/>
          </ac:spMkLst>
        </pc:spChg>
        <pc:spChg chg="add mod">
          <ac:chgData name="진원 주" userId="2ca1df80fb0f4ef2" providerId="LiveId" clId="{F923F4EF-46C6-4B7D-B3A5-C6B7F750198E}" dt="2024-06-18T14:29:44.590" v="1455" actId="1076"/>
          <ac:spMkLst>
            <pc:docMk/>
            <pc:sldMk cId="348497569" sldId="259"/>
            <ac:spMk id="45" creationId="{DB13D4FC-0964-0ED0-4671-67467EE6B02F}"/>
          </ac:spMkLst>
        </pc:spChg>
        <pc:picChg chg="add mod">
          <ac:chgData name="진원 주" userId="2ca1df80fb0f4ef2" providerId="LiveId" clId="{F923F4EF-46C6-4B7D-B3A5-C6B7F750198E}" dt="2024-06-18T14:29:26.471" v="1453" actId="1076"/>
          <ac:picMkLst>
            <pc:docMk/>
            <pc:sldMk cId="348497569" sldId="259"/>
            <ac:picMk id="51" creationId="{33304BE7-B0E9-43D9-91C0-EF3DA29342B9}"/>
          </ac:picMkLst>
        </pc:picChg>
      </pc:sldChg>
      <pc:sldChg chg="addSp delSp modSp add mod delAnim modAnim">
        <pc:chgData name="진원 주" userId="2ca1df80fb0f4ef2" providerId="LiveId" clId="{F923F4EF-46C6-4B7D-B3A5-C6B7F750198E}" dt="2024-06-18T15:19:28.101" v="2656" actId="20577"/>
        <pc:sldMkLst>
          <pc:docMk/>
          <pc:sldMk cId="1888188573" sldId="260"/>
        </pc:sldMkLst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2" creationId="{DF8DC145-3F6D-2A98-15F4-871E78C860AA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3" creationId="{65A970CD-C917-48E8-C739-B4425CF6236E}"/>
          </ac:spMkLst>
        </pc:spChg>
        <pc:spChg chg="mod">
          <ac:chgData name="진원 주" userId="2ca1df80fb0f4ef2" providerId="LiveId" clId="{F923F4EF-46C6-4B7D-B3A5-C6B7F750198E}" dt="2024-06-18T13:22:59.934" v="284" actId="207"/>
          <ac:spMkLst>
            <pc:docMk/>
            <pc:sldMk cId="1888188573" sldId="260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7" creationId="{75603E42-FA62-7298-3609-AD746FD407E9}"/>
          </ac:spMkLst>
        </pc:spChg>
        <pc:spChg chg="del">
          <ac:chgData name="진원 주" userId="2ca1df80fb0f4ef2" providerId="LiveId" clId="{F923F4EF-46C6-4B7D-B3A5-C6B7F750198E}" dt="2024-06-18T14:33:55.904" v="1542" actId="478"/>
          <ac:spMkLst>
            <pc:docMk/>
            <pc:sldMk cId="1888188573" sldId="260"/>
            <ac:spMk id="8" creationId="{E98D6B92-CC3F-2723-5388-DACD7825F8E3}"/>
          </ac:spMkLst>
        </pc:spChg>
        <pc:spChg chg="mod">
          <ac:chgData name="진원 주" userId="2ca1df80fb0f4ef2" providerId="LiveId" clId="{F923F4EF-46C6-4B7D-B3A5-C6B7F750198E}" dt="2024-06-18T13:22:53.642" v="283" actId="207"/>
          <ac:spMkLst>
            <pc:docMk/>
            <pc:sldMk cId="1888188573" sldId="260"/>
            <ac:spMk id="9" creationId="{A4DB805F-5305-1D1A-57EC-677330873025}"/>
          </ac:spMkLst>
        </pc:spChg>
        <pc:spChg chg="del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1.984" v="402" actId="478"/>
          <ac:spMkLst>
            <pc:docMk/>
            <pc:sldMk cId="1888188573" sldId="260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2" creationId="{5FA1BCC4-49E7-91BB-22EC-1C7EDB7E10CD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3" creationId="{3DA431C5-22CC-9A3E-E3E6-06C7EE513784}"/>
          </ac:spMkLst>
        </pc:spChg>
        <pc:spChg chg="del mod">
          <ac:chgData name="진원 주" userId="2ca1df80fb0f4ef2" providerId="LiveId" clId="{F923F4EF-46C6-4B7D-B3A5-C6B7F750198E}" dt="2024-06-18T13:29:09.541" v="401" actId="478"/>
          <ac:spMkLst>
            <pc:docMk/>
            <pc:sldMk cId="1888188573" sldId="260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2:36.413" v="280" actId="207"/>
          <ac:spMkLst>
            <pc:docMk/>
            <pc:sldMk cId="1888188573" sldId="260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2:29.922" v="279" actId="208"/>
          <ac:spMkLst>
            <pc:docMk/>
            <pc:sldMk cId="1888188573" sldId="260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7" creationId="{E210EE58-4AD4-C7D1-EE6A-396E7385F9BC}"/>
          </ac:spMkLst>
        </pc:spChg>
        <pc:spChg chg="add del mod">
          <ac:chgData name="진원 주" userId="2ca1df80fb0f4ef2" providerId="LiveId" clId="{F923F4EF-46C6-4B7D-B3A5-C6B7F750198E}" dt="2024-06-18T13:33:39.672" v="447" actId="478"/>
          <ac:spMkLst>
            <pc:docMk/>
            <pc:sldMk cId="1888188573" sldId="260"/>
            <ac:spMk id="18" creationId="{2D1C3993-6B7F-01DD-344A-B3C228D8A755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5.129" v="387" actId="478"/>
          <ac:spMkLst>
            <pc:docMk/>
            <pc:sldMk cId="1888188573" sldId="260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7" creationId="{6DE0E503-5A86-F5CC-DEC3-5377D8EF1600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8" creationId="{0C3B8518-5CD5-1FF5-2245-0F99D6B56A15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29" creationId="{72FD52B1-8178-F133-BC31-699E1AC0A66E}"/>
          </ac:spMkLst>
        </pc:spChg>
        <pc:spChg chg="add mod">
          <ac:chgData name="진원 주" userId="2ca1df80fb0f4ef2" providerId="LiveId" clId="{F923F4EF-46C6-4B7D-B3A5-C6B7F750198E}" dt="2024-06-18T13:29:12.145" v="403"/>
          <ac:spMkLst>
            <pc:docMk/>
            <pc:sldMk cId="1888188573" sldId="260"/>
            <ac:spMk id="30" creationId="{9FFBBD31-1535-AB97-BC92-01439AC5BD6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1" creationId="{F0E8B600-4175-5215-39B1-882BC97D93E9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2" creationId="{815B2D33-0499-EF59-7528-11BF4696793A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3" creationId="{A398940B-DC4E-2296-FFA9-466640CEEC81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4" creationId="{5B71603D-0640-CD12-0D7C-11070216ADC7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5" creationId="{FE8B9C20-FF99-8FE3-6D47-07AE97D6A82F}"/>
          </ac:spMkLst>
        </pc:spChg>
        <pc:spChg chg="add mod">
          <ac:chgData name="진원 주" userId="2ca1df80fb0f4ef2" providerId="LiveId" clId="{F923F4EF-46C6-4B7D-B3A5-C6B7F750198E}" dt="2024-06-18T13:33:38.357" v="446"/>
          <ac:spMkLst>
            <pc:docMk/>
            <pc:sldMk cId="1888188573" sldId="260"/>
            <ac:spMk id="36" creationId="{BF9874EB-77F6-A009-809D-1FF28B5FC257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7" creationId="{E4FAC08D-CC07-0828-73D0-8A295A6612BF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8" creationId="{249C981D-3D31-C2C4-C118-9DA3B25E7828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39" creationId="{3DE6CE02-3ABF-607A-8F9F-E9C3000DCD8D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0" creationId="{F409336A-AA1A-9735-5783-C6ABD3ED69C0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1" creationId="{81CABB5D-B681-CB2D-4281-0160A665FFF5}"/>
          </ac:spMkLst>
        </pc:spChg>
        <pc:spChg chg="add mod">
          <ac:chgData name="진원 주" userId="2ca1df80fb0f4ef2" providerId="LiveId" clId="{F923F4EF-46C6-4B7D-B3A5-C6B7F750198E}" dt="2024-06-18T13:33:41.038" v="448"/>
          <ac:spMkLst>
            <pc:docMk/>
            <pc:sldMk cId="1888188573" sldId="260"/>
            <ac:spMk id="42" creationId="{B4FB214C-EA07-209F-8B7C-848978E91970}"/>
          </ac:spMkLst>
        </pc:spChg>
        <pc:spChg chg="add mod">
          <ac:chgData name="진원 주" userId="2ca1df80fb0f4ef2" providerId="LiveId" clId="{F923F4EF-46C6-4B7D-B3A5-C6B7F750198E}" dt="2024-06-18T14:35:23.087" v="1699" actId="1076"/>
          <ac:spMkLst>
            <pc:docMk/>
            <pc:sldMk cId="1888188573" sldId="260"/>
            <ac:spMk id="50" creationId="{38BA9CDB-3D35-39D2-78FB-4D57A359A839}"/>
          </ac:spMkLst>
        </pc:spChg>
        <pc:spChg chg="add mod">
          <ac:chgData name="진원 주" userId="2ca1df80fb0f4ef2" providerId="LiveId" clId="{F923F4EF-46C6-4B7D-B3A5-C6B7F750198E}" dt="2024-06-18T15:19:28.101" v="2656" actId="20577"/>
          <ac:spMkLst>
            <pc:docMk/>
            <pc:sldMk cId="1888188573" sldId="260"/>
            <ac:spMk id="52" creationId="{C3770211-36BA-28E1-61F1-ECEDF7E2B698}"/>
          </ac:spMkLst>
        </pc:spChg>
        <pc:spChg chg="add del mod">
          <ac:chgData name="진원 주" userId="2ca1df80fb0f4ef2" providerId="LiveId" clId="{F923F4EF-46C6-4B7D-B3A5-C6B7F750198E}" dt="2024-06-18T14:36:10.743" v="1703" actId="478"/>
          <ac:spMkLst>
            <pc:docMk/>
            <pc:sldMk cId="1888188573" sldId="260"/>
            <ac:spMk id="53" creationId="{FE120F89-E728-1F87-27F7-34D31033729E}"/>
          </ac:spMkLst>
        </pc:spChg>
        <pc:spChg chg="add del mod">
          <ac:chgData name="진원 주" userId="2ca1df80fb0f4ef2" providerId="LiveId" clId="{F923F4EF-46C6-4B7D-B3A5-C6B7F750198E}" dt="2024-06-18T14:36:39.280" v="1711" actId="478"/>
          <ac:spMkLst>
            <pc:docMk/>
            <pc:sldMk cId="1888188573" sldId="260"/>
            <ac:spMk id="54" creationId="{1C031121-4488-1CC3-0110-B002FB916648}"/>
          </ac:spMkLst>
        </pc:spChg>
        <pc:spChg chg="add del">
          <ac:chgData name="진원 주" userId="2ca1df80fb0f4ef2" providerId="LiveId" clId="{F923F4EF-46C6-4B7D-B3A5-C6B7F750198E}" dt="2024-06-18T14:36:52.545" v="1713" actId="478"/>
          <ac:spMkLst>
            <pc:docMk/>
            <pc:sldMk cId="1888188573" sldId="260"/>
            <ac:spMk id="55" creationId="{31043AB0-BA22-F1FB-498E-DE2DBAEC6725}"/>
          </ac:spMkLst>
        </pc:spChg>
        <pc:spChg chg="add del">
          <ac:chgData name="진원 주" userId="2ca1df80fb0f4ef2" providerId="LiveId" clId="{F923F4EF-46C6-4B7D-B3A5-C6B7F750198E}" dt="2024-06-18T14:37:03.443" v="1715" actId="478"/>
          <ac:spMkLst>
            <pc:docMk/>
            <pc:sldMk cId="1888188573" sldId="260"/>
            <ac:spMk id="56" creationId="{A045E9F5-291E-6C34-A9DD-D951DC782FB1}"/>
          </ac:spMkLst>
        </pc:spChg>
        <pc:spChg chg="add mod">
          <ac:chgData name="진원 주" userId="2ca1df80fb0f4ef2" providerId="LiveId" clId="{F923F4EF-46C6-4B7D-B3A5-C6B7F750198E}" dt="2024-06-18T14:38:28.211" v="1735" actId="1076"/>
          <ac:spMkLst>
            <pc:docMk/>
            <pc:sldMk cId="1888188573" sldId="260"/>
            <ac:spMk id="57" creationId="{B58B578F-CF0B-34A4-E1A3-0861EAA034D3}"/>
          </ac:spMkLst>
        </pc:spChg>
        <pc:spChg chg="add mod">
          <ac:chgData name="진원 주" userId="2ca1df80fb0f4ef2" providerId="LiveId" clId="{F923F4EF-46C6-4B7D-B3A5-C6B7F750198E}" dt="2024-06-18T14:38:24.990" v="1734" actId="1076"/>
          <ac:spMkLst>
            <pc:docMk/>
            <pc:sldMk cId="1888188573" sldId="260"/>
            <ac:spMk id="58" creationId="{D76E4103-B681-66D7-846A-2CE074BF083E}"/>
          </ac:spMkLst>
        </pc:spChg>
        <pc:picChg chg="add mod">
          <ac:chgData name="진원 주" userId="2ca1df80fb0f4ef2" providerId="LiveId" clId="{F923F4EF-46C6-4B7D-B3A5-C6B7F750198E}" dt="2024-06-18T14:38:44.994" v="1736" actId="1076"/>
          <ac:picMkLst>
            <pc:docMk/>
            <pc:sldMk cId="1888188573" sldId="260"/>
            <ac:picMk id="43" creationId="{18BD975E-30CB-C606-808B-BB1DF7FE50FF}"/>
          </ac:picMkLst>
        </pc:picChg>
        <pc:picChg chg="add del mod">
          <ac:chgData name="진원 주" userId="2ca1df80fb0f4ef2" providerId="LiveId" clId="{F923F4EF-46C6-4B7D-B3A5-C6B7F750198E}" dt="2024-06-18T14:22:30.244" v="1363" actId="478"/>
          <ac:picMkLst>
            <pc:docMk/>
            <pc:sldMk cId="1888188573" sldId="260"/>
            <ac:picMk id="45" creationId="{0315517E-5388-EB6E-4EB9-E9FB11554FBF}"/>
          </ac:picMkLst>
        </pc:picChg>
        <pc:picChg chg="add del mod">
          <ac:chgData name="진원 주" userId="2ca1df80fb0f4ef2" providerId="LiveId" clId="{F923F4EF-46C6-4B7D-B3A5-C6B7F750198E}" dt="2024-06-18T14:24:01.209" v="1374" actId="478"/>
          <ac:picMkLst>
            <pc:docMk/>
            <pc:sldMk cId="1888188573" sldId="260"/>
            <ac:picMk id="47" creationId="{E2594248-1023-997B-8B40-5EE8476A4C58}"/>
          </ac:picMkLst>
        </pc:picChg>
        <pc:picChg chg="add mod">
          <ac:chgData name="진원 주" userId="2ca1df80fb0f4ef2" providerId="LiveId" clId="{F923F4EF-46C6-4B7D-B3A5-C6B7F750198E}" dt="2024-06-18T14:35:23.087" v="1699" actId="1076"/>
          <ac:picMkLst>
            <pc:docMk/>
            <pc:sldMk cId="1888188573" sldId="260"/>
            <ac:picMk id="49" creationId="{209A66B2-5A34-2883-A8B5-427FFF043166}"/>
          </ac:picMkLst>
        </pc:picChg>
        <pc:picChg chg="add del mod">
          <ac:chgData name="진원 주" userId="2ca1df80fb0f4ef2" providerId="LiveId" clId="{F923F4EF-46C6-4B7D-B3A5-C6B7F750198E}" dt="2024-06-18T14:28:24.425" v="1448" actId="21"/>
          <ac:picMkLst>
            <pc:docMk/>
            <pc:sldMk cId="1888188573" sldId="260"/>
            <ac:picMk id="51" creationId="{33304BE7-B0E9-43D9-91C0-EF3DA29342B9}"/>
          </ac:picMkLst>
        </pc:picChg>
      </pc:sldChg>
      <pc:sldChg chg="addSp delSp modSp add del mod">
        <pc:chgData name="진원 주" userId="2ca1df80fb0f4ef2" providerId="LiveId" clId="{F923F4EF-46C6-4B7D-B3A5-C6B7F750198E}" dt="2024-06-18T13:34:57.128" v="470" actId="47"/>
        <pc:sldMkLst>
          <pc:docMk/>
          <pc:sldMk cId="4132721592" sldId="261"/>
        </pc:sldMkLst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2" creationId="{E286D5C0-2A3B-E0C8-E642-1A1633E23BBA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3" creationId="{0A760454-2469-0FE1-A608-F42FD6CB86A6}"/>
          </ac:spMkLst>
        </pc:spChg>
        <pc:spChg chg="mod">
          <ac:chgData name="진원 주" userId="2ca1df80fb0f4ef2" providerId="LiveId" clId="{F923F4EF-46C6-4B7D-B3A5-C6B7F750198E}" dt="2024-06-18T13:23:46.298" v="287" actId="207"/>
          <ac:spMkLst>
            <pc:docMk/>
            <pc:sldMk cId="4132721592" sldId="261"/>
            <ac:spMk id="6" creationId="{4595A36E-9343-BAD5-ADF8-EBBA236CB950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7" creationId="{510EA8FE-ED01-5139-D18B-0FC41FE62B73}"/>
          </ac:spMkLst>
        </pc:spChg>
        <pc:spChg chg="mod">
          <ac:chgData name="진원 주" userId="2ca1df80fb0f4ef2" providerId="LiveId" clId="{F923F4EF-46C6-4B7D-B3A5-C6B7F750198E}" dt="2024-06-18T13:24:31.679" v="289" actId="207"/>
          <ac:spMkLst>
            <pc:docMk/>
            <pc:sldMk cId="4132721592" sldId="261"/>
            <ac:spMk id="9" creationId="{A4DB805F-5305-1D1A-57EC-677330873025}"/>
          </ac:spMkLst>
        </pc:spChg>
        <pc:spChg chg="mod">
          <ac:chgData name="진원 주" userId="2ca1df80fb0f4ef2" providerId="LiveId" clId="{F923F4EF-46C6-4B7D-B3A5-C6B7F750198E}" dt="2024-06-18T13:28:41.831" v="395" actId="1076"/>
          <ac:spMkLst>
            <pc:docMk/>
            <pc:sldMk cId="4132721592" sldId="261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2" creationId="{1138A36A-E057-41AD-60FD-E1AD48C51B4F}"/>
          </ac:spMkLst>
        </pc:spChg>
        <pc:spChg chg="mod">
          <ac:chgData name="진원 주" userId="2ca1df80fb0f4ef2" providerId="LiveId" clId="{F923F4EF-46C6-4B7D-B3A5-C6B7F750198E}" dt="2024-06-18T13:28:43.818" v="396" actId="1076"/>
          <ac:spMkLst>
            <pc:docMk/>
            <pc:sldMk cId="4132721592" sldId="261"/>
            <ac:spMk id="14" creationId="{747A3EEC-6E21-4A7C-99F2-5B54D58ABBDD}"/>
          </ac:spMkLst>
        </pc:spChg>
        <pc:spChg chg="mod">
          <ac:chgData name="진원 주" userId="2ca1df80fb0f4ef2" providerId="LiveId" clId="{F923F4EF-46C6-4B7D-B3A5-C6B7F750198E}" dt="2024-06-18T13:25:28.854" v="295" actId="207"/>
          <ac:spMkLst>
            <pc:docMk/>
            <pc:sldMk cId="4132721592" sldId="261"/>
            <ac:spMk id="15" creationId="{FE7B3B33-1751-5529-D397-E6B4260A3893}"/>
          </ac:spMkLst>
        </pc:spChg>
        <pc:spChg chg="mod">
          <ac:chgData name="진원 주" userId="2ca1df80fb0f4ef2" providerId="LiveId" clId="{F923F4EF-46C6-4B7D-B3A5-C6B7F750198E}" dt="2024-06-18T13:25:00.601" v="294" actId="207"/>
          <ac:spMkLst>
            <pc:docMk/>
            <pc:sldMk cId="4132721592" sldId="261"/>
            <ac:spMk id="16" creationId="{A9EA073F-91EA-7D9E-0233-3428946B7D89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7" creationId="{AEAE070D-1E6C-7779-1EC7-2A406CCABDB3}"/>
          </ac:spMkLst>
        </pc:spChg>
        <pc:spChg chg="add del mod">
          <ac:chgData name="진원 주" userId="2ca1df80fb0f4ef2" providerId="LiveId" clId="{F923F4EF-46C6-4B7D-B3A5-C6B7F750198E}" dt="2024-06-18T13:33:50.534" v="449" actId="478"/>
          <ac:spMkLst>
            <pc:docMk/>
            <pc:sldMk cId="4132721592" sldId="261"/>
            <ac:spMk id="18" creationId="{C04B8CC5-D341-8862-5EB9-434DB782B73D}"/>
          </ac:spMkLst>
        </pc:spChg>
        <pc:spChg chg="mod">
          <ac:chgData name="진원 주" userId="2ca1df80fb0f4ef2" providerId="LiveId" clId="{F923F4EF-46C6-4B7D-B3A5-C6B7F750198E}" dt="2024-06-18T13:24:52.107" v="292" actId="207"/>
          <ac:spMkLst>
            <pc:docMk/>
            <pc:sldMk cId="4132721592" sldId="261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4:46.261" v="291" actId="207"/>
          <ac:spMkLst>
            <pc:docMk/>
            <pc:sldMk cId="4132721592" sldId="261"/>
            <ac:spMk id="20" creationId="{DFF550BD-4C01-B9C7-3A95-47377CAC12A5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19.725" v="389" actId="478"/>
          <ac:spMkLst>
            <pc:docMk/>
            <pc:sldMk cId="4132721592" sldId="261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7" creationId="{5ADF7B10-623A-34B5-92EC-F161ABD9A822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8" creationId="{6F7ABBB8-666B-84EB-3FCD-49551F780385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29" creationId="{BB4DCA7B-2750-0424-F2E7-D7140675F378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0" creationId="{1F2C2E1D-78FA-D3E4-7542-18264C755F79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1" creationId="{870E1B29-5C53-1AF8-1ECB-890C6A8B54D1}"/>
          </ac:spMkLst>
        </pc:spChg>
        <pc:spChg chg="add mod">
          <ac:chgData name="진원 주" userId="2ca1df80fb0f4ef2" providerId="LiveId" clId="{F923F4EF-46C6-4B7D-B3A5-C6B7F750198E}" dt="2024-06-18T13:33:50.908" v="450"/>
          <ac:spMkLst>
            <pc:docMk/>
            <pc:sldMk cId="4132721592" sldId="261"/>
            <ac:spMk id="32" creationId="{1C556407-9D84-B77C-3156-C42F7D4D50FA}"/>
          </ac:spMkLst>
        </pc:spChg>
      </pc:sldChg>
      <pc:sldChg chg="modSp add del mod">
        <pc:chgData name="진원 주" userId="2ca1df80fb0f4ef2" providerId="LiveId" clId="{F923F4EF-46C6-4B7D-B3A5-C6B7F750198E}" dt="2024-06-18T13:25:52.126" v="300" actId="47"/>
        <pc:sldMkLst>
          <pc:docMk/>
          <pc:sldMk cId="3659987418" sldId="262"/>
        </pc:sldMkLst>
        <pc:spChg chg="mod">
          <ac:chgData name="진원 주" userId="2ca1df80fb0f4ef2" providerId="LiveId" clId="{F923F4EF-46C6-4B7D-B3A5-C6B7F750198E}" dt="2024-06-18T13:25:44.565" v="299" actId="207"/>
          <ac:spMkLst>
            <pc:docMk/>
            <pc:sldMk cId="3659987418" sldId="262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25:40.299" v="298" actId="207"/>
          <ac:spMkLst>
            <pc:docMk/>
            <pc:sldMk cId="3659987418" sldId="262"/>
            <ac:spMk id="20" creationId="{DFF550BD-4C01-B9C7-3A95-47377CAC12A5}"/>
          </ac:spMkLst>
        </pc:spChg>
      </pc:sldChg>
      <pc:sldChg chg="addSp delSp modSp add mod delAnim modAnim">
        <pc:chgData name="진원 주" userId="2ca1df80fb0f4ef2" providerId="LiveId" clId="{F923F4EF-46C6-4B7D-B3A5-C6B7F750198E}" dt="2024-06-18T15:01:41.056" v="2495" actId="20577"/>
        <pc:sldMkLst>
          <pc:docMk/>
          <pc:sldMk cId="3735513467" sldId="262"/>
        </pc:sldMkLst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2" creationId="{9ED71E57-787C-4C7A-16FB-5354BEC86344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3" creationId="{40B1069A-8743-E6E0-8BAE-6B274C6FD591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0" creationId="{15240E6A-5DF1-B733-320B-E7A4D72EFFCA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1" creationId="{5870EB31-B86D-D55A-492C-E278FAC2A3AE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2" creationId="{942A9FC7-4961-26CD-C34C-8808DBA2A6DE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3" creationId="{3DA431C5-22CC-9A3E-E3E6-06C7EE513784}"/>
          </ac:spMkLst>
        </pc:spChg>
        <pc:spChg chg="del">
          <ac:chgData name="진원 주" userId="2ca1df80fb0f4ef2" providerId="LiveId" clId="{F923F4EF-46C6-4B7D-B3A5-C6B7F750198E}" dt="2024-06-18T13:29:16.765" v="404" actId="478"/>
          <ac:spMkLst>
            <pc:docMk/>
            <pc:sldMk cId="3735513467" sldId="262"/>
            <ac:spMk id="14" creationId="{747A3EEC-6E21-4A7C-99F2-5B54D58ABB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7" creationId="{F88E9141-17EC-E095-F187-BAFEABD4B5DD}"/>
          </ac:spMkLst>
        </pc:spChg>
        <pc:spChg chg="add del mod">
          <ac:chgData name="진원 주" userId="2ca1df80fb0f4ef2" providerId="LiveId" clId="{F923F4EF-46C6-4B7D-B3A5-C6B7F750198E}" dt="2024-06-18T13:33:55.987" v="451" actId="478"/>
          <ac:spMkLst>
            <pc:docMk/>
            <pc:sldMk cId="3735513467" sldId="262"/>
            <ac:spMk id="18" creationId="{8FF91093-525E-5465-9835-2C16E4CB1299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1" creationId="{5513CD26-8A15-A861-6BB3-B2DAB5C574D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2" creationId="{7DA72693-26E8-F7CC-725D-AAE76217C3FF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3" creationId="{02574CC0-8CDB-3DB8-7FD9-26DED5211E81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4" creationId="{21357D48-E5D0-D3F3-C704-A215413DA0EA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5" creationId="{65FCD316-7FCB-33C1-1C80-D2416EB2F8DD}"/>
          </ac:spMkLst>
        </pc:spChg>
        <pc:spChg chg="del">
          <ac:chgData name="진원 주" userId="2ca1df80fb0f4ef2" providerId="LiveId" clId="{F923F4EF-46C6-4B7D-B3A5-C6B7F750198E}" dt="2024-06-18T13:28:24.174" v="391" actId="478"/>
          <ac:spMkLst>
            <pc:docMk/>
            <pc:sldMk cId="3735513467" sldId="262"/>
            <ac:spMk id="26" creationId="{4EAD2E4D-6E77-89AD-0A8B-2A6E300202DD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7" creationId="{C50EA046-15E4-9D30-A4C0-016C94C53282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8" creationId="{437348FD-7E26-2C4F-5950-04BE537E38BF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29" creationId="{231CE5FE-FABE-C8CE-B8C6-947229D61603}"/>
          </ac:spMkLst>
        </pc:spChg>
        <pc:spChg chg="add mod">
          <ac:chgData name="진원 주" userId="2ca1df80fb0f4ef2" providerId="LiveId" clId="{F923F4EF-46C6-4B7D-B3A5-C6B7F750198E}" dt="2024-06-18T13:29:16.962" v="405"/>
          <ac:spMkLst>
            <pc:docMk/>
            <pc:sldMk cId="3735513467" sldId="262"/>
            <ac:spMk id="30" creationId="{E660C53B-5E48-B30F-C751-F1D9F49A8BB8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1" creationId="{6C66F9FB-B5D8-ADC8-C352-3C1925FD1DFB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2" creationId="{6FE3E313-319D-2543-6D26-F5C48C5B4ED2}"/>
          </ac:spMkLst>
        </pc:spChg>
        <pc:spChg chg="add mod">
          <ac:chgData name="진원 주" userId="2ca1df80fb0f4ef2" providerId="LiveId" clId="{F923F4EF-46C6-4B7D-B3A5-C6B7F750198E}" dt="2024-06-18T13:34:26.772" v="457" actId="207"/>
          <ac:spMkLst>
            <pc:docMk/>
            <pc:sldMk cId="3735513467" sldId="262"/>
            <ac:spMk id="33" creationId="{FA1291B9-F070-A7BB-0ADB-9A4C4D1B2D39}"/>
          </ac:spMkLst>
        </pc:spChg>
        <pc:spChg chg="add mod">
          <ac:chgData name="진원 주" userId="2ca1df80fb0f4ef2" providerId="LiveId" clId="{F923F4EF-46C6-4B7D-B3A5-C6B7F750198E}" dt="2024-06-18T13:34:36.770" v="466" actId="207"/>
          <ac:spMkLst>
            <pc:docMk/>
            <pc:sldMk cId="3735513467" sldId="262"/>
            <ac:spMk id="34" creationId="{99DFFDB8-817D-ACD8-B62E-7B57E6F7F324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5" creationId="{4426C8E2-3A10-0EBA-56B7-96914887B9A6}"/>
          </ac:spMkLst>
        </pc:spChg>
        <pc:spChg chg="add mod">
          <ac:chgData name="진원 주" userId="2ca1df80fb0f4ef2" providerId="LiveId" clId="{F923F4EF-46C6-4B7D-B3A5-C6B7F750198E}" dt="2024-06-18T13:33:56.431" v="452"/>
          <ac:spMkLst>
            <pc:docMk/>
            <pc:sldMk cId="3735513467" sldId="262"/>
            <ac:spMk id="36" creationId="{99D24F0A-14D7-B8CE-929A-8DAEA49FB942}"/>
          </ac:spMkLst>
        </pc:spChg>
        <pc:spChg chg="add mod">
          <ac:chgData name="진원 주" userId="2ca1df80fb0f4ef2" providerId="LiveId" clId="{F923F4EF-46C6-4B7D-B3A5-C6B7F750198E}" dt="2024-06-18T15:01:41.056" v="2495" actId="20577"/>
          <ac:spMkLst>
            <pc:docMk/>
            <pc:sldMk cId="3735513467" sldId="262"/>
            <ac:spMk id="42" creationId="{A7247DCF-0786-7AB9-01C3-A6CED5E10A82}"/>
          </ac:spMkLst>
        </pc:spChg>
        <pc:picChg chg="add del mod">
          <ac:chgData name="진원 주" userId="2ca1df80fb0f4ef2" providerId="LiveId" clId="{F923F4EF-46C6-4B7D-B3A5-C6B7F750198E}" dt="2024-06-18T14:48:18.804" v="1759" actId="478"/>
          <ac:picMkLst>
            <pc:docMk/>
            <pc:sldMk cId="3735513467" sldId="262"/>
            <ac:picMk id="37" creationId="{B4D9BA44-A916-DC85-5AB3-C851EE8B7879}"/>
          </ac:picMkLst>
        </pc:picChg>
        <pc:picChg chg="add del mod">
          <ac:chgData name="진원 주" userId="2ca1df80fb0f4ef2" providerId="LiveId" clId="{F923F4EF-46C6-4B7D-B3A5-C6B7F750198E}" dt="2024-06-18T14:44:07.967" v="1752" actId="478"/>
          <ac:picMkLst>
            <pc:docMk/>
            <pc:sldMk cId="3735513467" sldId="262"/>
            <ac:picMk id="38" creationId="{BB863C46-78DF-F465-3006-1512B9422033}"/>
          </ac:picMkLst>
        </pc:picChg>
        <pc:picChg chg="add del mod">
          <ac:chgData name="진원 주" userId="2ca1df80fb0f4ef2" providerId="LiveId" clId="{F923F4EF-46C6-4B7D-B3A5-C6B7F750198E}" dt="2024-06-18T14:44:05.578" v="1751" actId="478"/>
          <ac:picMkLst>
            <pc:docMk/>
            <pc:sldMk cId="3735513467" sldId="262"/>
            <ac:picMk id="39" creationId="{CC08EC11-E67A-83FE-AC92-87232E8D58C6}"/>
          </ac:picMkLst>
        </pc:picChg>
        <pc:picChg chg="add del mod">
          <ac:chgData name="진원 주" userId="2ca1df80fb0f4ef2" providerId="LiveId" clId="{F923F4EF-46C6-4B7D-B3A5-C6B7F750198E}" dt="2024-06-18T14:48:34.842" v="1765" actId="478"/>
          <ac:picMkLst>
            <pc:docMk/>
            <pc:sldMk cId="3735513467" sldId="262"/>
            <ac:picMk id="40" creationId="{C99D8DD0-BC34-A714-48F9-E46AD77D4F7A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41" creationId="{9C9F610D-D1D9-6A5A-78C7-AA1476E73D97}"/>
          </ac:picMkLst>
        </pc:picChg>
        <pc:picChg chg="add del mod">
          <ac:chgData name="진원 주" userId="2ca1df80fb0f4ef2" providerId="LiveId" clId="{F923F4EF-46C6-4B7D-B3A5-C6B7F750198E}" dt="2024-06-18T14:42:52.669" v="1740" actId="21"/>
          <ac:picMkLst>
            <pc:docMk/>
            <pc:sldMk cId="3735513467" sldId="262"/>
            <ac:picMk id="2050" creationId="{B4D9BA44-A916-DC85-5AB3-C851EE8B7879}"/>
          </ac:picMkLst>
        </pc:picChg>
        <pc:picChg chg="add mod">
          <ac:chgData name="진원 주" userId="2ca1df80fb0f4ef2" providerId="LiveId" clId="{F923F4EF-46C6-4B7D-B3A5-C6B7F750198E}" dt="2024-06-18T14:50:04.009" v="1775" actId="1076"/>
          <ac:picMkLst>
            <pc:docMk/>
            <pc:sldMk cId="3735513467" sldId="262"/>
            <ac:picMk id="2052" creationId="{D3225E11-AECA-7EDC-6C8D-5D75AE8024EB}"/>
          </ac:picMkLst>
        </pc:picChg>
      </pc:sldChg>
      <pc:sldChg chg="addSp delSp modSp add mod">
        <pc:chgData name="진원 주" userId="2ca1df80fb0f4ef2" providerId="LiveId" clId="{F923F4EF-46C6-4B7D-B3A5-C6B7F750198E}" dt="2024-06-18T15:32:25.700" v="2860" actId="1076"/>
        <pc:sldMkLst>
          <pc:docMk/>
          <pc:sldMk cId="2334315616" sldId="263"/>
        </pc:sldMkLst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2" creationId="{9ED71E57-787C-4C7A-16FB-5354BEC86344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3" creationId="{40B1069A-8743-E6E0-8BAE-6B274C6FD591}"/>
          </ac:spMkLst>
        </pc:spChg>
        <pc:spChg chg="del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7" creationId="{F8C54448-6C86-98BD-615E-6B3AEA61380A}"/>
          </ac:spMkLst>
        </pc:spChg>
        <pc:spChg chg="del">
          <ac:chgData name="진원 주" userId="2ca1df80fb0f4ef2" providerId="LiveId" clId="{F923F4EF-46C6-4B7D-B3A5-C6B7F750198E}" dt="2024-06-18T15:28:39.695" v="2753" actId="478"/>
          <ac:spMkLst>
            <pc:docMk/>
            <pc:sldMk cId="2334315616" sldId="263"/>
            <ac:spMk id="8" creationId="{E98D6B92-CC3F-2723-5388-DACD7825F8E3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0" creationId="{5AB8980F-7250-5D4A-752B-384AA4AFE0BF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1" creationId="{BC8F6194-C299-5ED8-444E-1D31833922E5}"/>
          </ac:spMkLst>
        </pc:spChg>
        <pc:spChg chg="del">
          <ac:chgData name="진원 주" userId="2ca1df80fb0f4ef2" providerId="LiveId" clId="{F923F4EF-46C6-4B7D-B3A5-C6B7F750198E}" dt="2024-06-18T13:34:12.433" v="454" actId="478"/>
          <ac:spMkLst>
            <pc:docMk/>
            <pc:sldMk cId="2334315616" sldId="263"/>
            <ac:spMk id="12" creationId="{942A9FC7-4961-26CD-C34C-8808DBA2A6DE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3" creationId="{F70541DF-AD9A-20D8-A2F6-97316D582A68}"/>
          </ac:spMkLst>
        </pc:spChg>
        <pc:spChg chg="add mod">
          <ac:chgData name="진원 주" userId="2ca1df80fb0f4ef2" providerId="LiveId" clId="{F923F4EF-46C6-4B7D-B3A5-C6B7F750198E}" dt="2024-06-18T13:34:13.333" v="455"/>
          <ac:spMkLst>
            <pc:docMk/>
            <pc:sldMk cId="2334315616" sldId="263"/>
            <ac:spMk id="14" creationId="{2495424F-8A5F-E50E-BDCA-003E850866A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7" creationId="{F88E9141-17EC-E095-F187-BAFEABD4B5DD}"/>
          </ac:spMkLst>
        </pc:spChg>
        <pc:spChg chg="del mod">
          <ac:chgData name="진원 주" userId="2ca1df80fb0f4ef2" providerId="LiveId" clId="{F923F4EF-46C6-4B7D-B3A5-C6B7F750198E}" dt="2024-06-18T13:34:09.089" v="453" actId="478"/>
          <ac:spMkLst>
            <pc:docMk/>
            <pc:sldMk cId="2334315616" sldId="263"/>
            <ac:spMk id="18" creationId="{8FF91093-525E-5465-9835-2C16E4CB1299}"/>
          </ac:spMkLst>
        </pc:spChg>
        <pc:spChg chg="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0" creationId="{DFF550BD-4C01-B9C7-3A95-47377CAC12A5}"/>
          </ac:spMkLst>
        </pc:spChg>
        <pc:spChg chg="add mod">
          <ac:chgData name="진원 주" userId="2ca1df80fb0f4ef2" providerId="LiveId" clId="{F923F4EF-46C6-4B7D-B3A5-C6B7F750198E}" dt="2024-06-18T13:34:50.779" v="469" actId="207"/>
          <ac:spMkLst>
            <pc:docMk/>
            <pc:sldMk cId="2334315616" sldId="263"/>
            <ac:spMk id="21" creationId="{3A478BCC-E194-B560-4B74-0B55F849CABD}"/>
          </ac:spMkLst>
        </pc:spChg>
        <pc:spChg chg="add mod">
          <ac:chgData name="진원 주" userId="2ca1df80fb0f4ef2" providerId="LiveId" clId="{F923F4EF-46C6-4B7D-B3A5-C6B7F750198E}" dt="2024-06-18T13:34:45.886" v="467" actId="207"/>
          <ac:spMkLst>
            <pc:docMk/>
            <pc:sldMk cId="2334315616" sldId="263"/>
            <ac:spMk id="22" creationId="{F58D8130-0D83-7863-3828-D3221F7B01FB}"/>
          </ac:spMkLst>
        </pc:spChg>
        <pc:spChg chg="add del mod">
          <ac:chgData name="진원 주" userId="2ca1df80fb0f4ef2" providerId="LiveId" clId="{F923F4EF-46C6-4B7D-B3A5-C6B7F750198E}" dt="2024-06-18T15:25:11.544" v="2724" actId="478"/>
          <ac:spMkLst>
            <pc:docMk/>
            <pc:sldMk cId="2334315616" sldId="263"/>
            <ac:spMk id="24" creationId="{C684744D-F6F5-B202-C9E7-334C3F1473B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26" creationId="{90883F93-C42F-827B-3D58-C5EB3BF7D22D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1" creationId="{ADD0E512-DD78-E4D2-61D1-9CA05A842DB4}"/>
          </ac:spMkLst>
        </pc:spChg>
        <pc:spChg chg="add del">
          <ac:chgData name="진원 주" userId="2ca1df80fb0f4ef2" providerId="LiveId" clId="{F923F4EF-46C6-4B7D-B3A5-C6B7F750198E}" dt="2024-06-18T15:27:24.797" v="2741" actId="11529"/>
          <ac:spMkLst>
            <pc:docMk/>
            <pc:sldMk cId="2334315616" sldId="263"/>
            <ac:spMk id="32" creationId="{B8369A0F-C2F8-2E25-3F0F-E4B0A07F7FDF}"/>
          </ac:spMkLst>
        </pc:spChg>
        <pc:spChg chg="add mod">
          <ac:chgData name="진원 주" userId="2ca1df80fb0f4ef2" providerId="LiveId" clId="{F923F4EF-46C6-4B7D-B3A5-C6B7F750198E}" dt="2024-06-18T15:30:10.975" v="2834" actId="1076"/>
          <ac:spMkLst>
            <pc:docMk/>
            <pc:sldMk cId="2334315616" sldId="263"/>
            <ac:spMk id="33" creationId="{DC3459FF-470F-FA43-D53A-B30AF80AA1C6}"/>
          </ac:spMkLst>
        </pc:spChg>
        <pc:spChg chg="add del mod">
          <ac:chgData name="진원 주" userId="2ca1df80fb0f4ef2" providerId="LiveId" clId="{F923F4EF-46C6-4B7D-B3A5-C6B7F750198E}" dt="2024-06-18T15:31:39.794" v="2851" actId="478"/>
          <ac:spMkLst>
            <pc:docMk/>
            <pc:sldMk cId="2334315616" sldId="263"/>
            <ac:spMk id="34" creationId="{5E1F8F61-116B-BEA1-FD9B-A1B670A8FA20}"/>
          </ac:spMkLst>
        </pc:spChg>
        <pc:spChg chg="add mod">
          <ac:chgData name="진원 주" userId="2ca1df80fb0f4ef2" providerId="LiveId" clId="{F923F4EF-46C6-4B7D-B3A5-C6B7F750198E}" dt="2024-06-18T15:32:25.700" v="2860" actId="1076"/>
          <ac:spMkLst>
            <pc:docMk/>
            <pc:sldMk cId="2334315616" sldId="263"/>
            <ac:spMk id="35" creationId="{475A031C-C77F-E891-7112-14C7196D62F5}"/>
          </ac:spMkLst>
        </pc:spChg>
        <pc:spChg chg="add mod">
          <ac:chgData name="진원 주" userId="2ca1df80fb0f4ef2" providerId="LiveId" clId="{F923F4EF-46C6-4B7D-B3A5-C6B7F750198E}" dt="2024-06-18T15:32:01.150" v="2855" actId="208"/>
          <ac:spMkLst>
            <pc:docMk/>
            <pc:sldMk cId="2334315616" sldId="263"/>
            <ac:spMk id="38" creationId="{F0E9B058-5553-1FDB-9EB3-4A9B887F90B4}"/>
          </ac:spMkLst>
        </pc:spChg>
        <pc:graphicFrameChg chg="add del mod">
          <ac:chgData name="진원 주" userId="2ca1df80fb0f4ef2" providerId="LiveId" clId="{F923F4EF-46C6-4B7D-B3A5-C6B7F750198E}" dt="2024-06-18T15:25:29.401" v="2728" actId="478"/>
          <ac:graphicFrameMkLst>
            <pc:docMk/>
            <pc:sldMk cId="2334315616" sldId="263"/>
            <ac:graphicFrameMk id="23" creationId="{59EC9439-B4FA-F205-CAB2-D85FF4DA882B}"/>
          </ac:graphicFrameMkLst>
        </pc:graphicFrameChg>
        <pc:graphicFrameChg chg="add mod modGraphic">
          <ac:chgData name="진원 주" userId="2ca1df80fb0f4ef2" providerId="LiveId" clId="{F923F4EF-46C6-4B7D-B3A5-C6B7F750198E}" dt="2024-06-18T15:30:10.975" v="2834" actId="1076"/>
          <ac:graphicFrameMkLst>
            <pc:docMk/>
            <pc:sldMk cId="2334315616" sldId="263"/>
            <ac:graphicFrameMk id="25" creationId="{AA059A98-2EFD-B3A3-593B-24F65E20FDC2}"/>
          </ac:graphicFrameMkLst>
        </pc:graphicFrameChg>
        <pc:picChg chg="add del mod">
          <ac:chgData name="진원 주" userId="2ca1df80fb0f4ef2" providerId="LiveId" clId="{F923F4EF-46C6-4B7D-B3A5-C6B7F750198E}" dt="2024-06-18T15:31:09.006" v="2847" actId="478"/>
          <ac:picMkLst>
            <pc:docMk/>
            <pc:sldMk cId="2334315616" sldId="263"/>
            <ac:picMk id="36" creationId="{611CDCB5-F378-D5B2-EEB0-572B933DCE02}"/>
          </ac:picMkLst>
        </pc:picChg>
        <pc:picChg chg="add mod">
          <ac:chgData name="진원 주" userId="2ca1df80fb0f4ef2" providerId="LiveId" clId="{F923F4EF-46C6-4B7D-B3A5-C6B7F750198E}" dt="2024-06-18T15:32:15.997" v="2859" actId="14100"/>
          <ac:picMkLst>
            <pc:docMk/>
            <pc:sldMk cId="2334315616" sldId="263"/>
            <ac:picMk id="37" creationId="{1E16AB1D-5166-20A1-88BA-8456113F04DC}"/>
          </ac:picMkLst>
        </pc:picChg>
      </pc:sldChg>
      <pc:sldChg chg="modSp add mod">
        <pc:chgData name="진원 주" userId="2ca1df80fb0f4ef2" providerId="LiveId" clId="{F923F4EF-46C6-4B7D-B3A5-C6B7F750198E}" dt="2024-06-18T13:35:32.630" v="478" actId="207"/>
        <pc:sldMkLst>
          <pc:docMk/>
          <pc:sldMk cId="2685846064" sldId="264"/>
        </pc:sldMkLst>
        <pc:spChg chg="mod">
          <ac:chgData name="진원 주" userId="2ca1df80fb0f4ef2" providerId="LiveId" clId="{F923F4EF-46C6-4B7D-B3A5-C6B7F750198E}" dt="2024-06-18T13:35:26.057" v="476" actId="207"/>
          <ac:spMkLst>
            <pc:docMk/>
            <pc:sldMk cId="2685846064" sldId="264"/>
            <ac:spMk id="10" creationId="{5AB8980F-7250-5D4A-752B-384AA4AFE0BF}"/>
          </ac:spMkLst>
        </pc:spChg>
        <pc:spChg chg="mod">
          <ac:chgData name="진원 주" userId="2ca1df80fb0f4ef2" providerId="LiveId" clId="{F923F4EF-46C6-4B7D-B3A5-C6B7F750198E}" dt="2024-06-18T13:35:32.630" v="478" actId="207"/>
          <ac:spMkLst>
            <pc:docMk/>
            <pc:sldMk cId="2685846064" sldId="264"/>
            <ac:spMk id="11" creationId="{BC8F6194-C299-5ED8-444E-1D31833922E5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19" creationId="{501804E8-1E93-39BF-34CC-73A0B9E53BD2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0" creationId="{DFF550BD-4C01-B9C7-3A95-47377CAC12A5}"/>
          </ac:spMkLst>
        </pc:spChg>
        <pc:spChg chg="mod">
          <ac:chgData name="진원 주" userId="2ca1df80fb0f4ef2" providerId="LiveId" clId="{F923F4EF-46C6-4B7D-B3A5-C6B7F750198E}" dt="2024-06-18T13:35:12.188" v="474" actId="207"/>
          <ac:spMkLst>
            <pc:docMk/>
            <pc:sldMk cId="2685846064" sldId="264"/>
            <ac:spMk id="21" creationId="{3A478BCC-E194-B560-4B74-0B55F849CABD}"/>
          </ac:spMkLst>
        </pc:spChg>
        <pc:spChg chg="mod">
          <ac:chgData name="진원 주" userId="2ca1df80fb0f4ef2" providerId="LiveId" clId="{F923F4EF-46C6-4B7D-B3A5-C6B7F750198E}" dt="2024-06-18T13:35:21.214" v="475" actId="207"/>
          <ac:spMkLst>
            <pc:docMk/>
            <pc:sldMk cId="2685846064" sldId="264"/>
            <ac:spMk id="22" creationId="{F58D8130-0D83-7863-3828-D3221F7B01FB}"/>
          </ac:spMkLst>
        </pc:spChg>
      </pc:sldChg>
      <pc:sldChg chg="addSp delSp modSp add mod ord delAnim">
        <pc:chgData name="진원 주" userId="2ca1df80fb0f4ef2" providerId="LiveId" clId="{F923F4EF-46C6-4B7D-B3A5-C6B7F750198E}" dt="2024-06-18T15:32:52.369" v="2862" actId="478"/>
        <pc:sldMkLst>
          <pc:docMk/>
          <pc:sldMk cId="4058676553" sldId="265"/>
        </pc:sldMkLst>
        <pc:spChg chg="add del mod">
          <ac:chgData name="진원 주" userId="2ca1df80fb0f4ef2" providerId="LiveId" clId="{F923F4EF-46C6-4B7D-B3A5-C6B7F750198E}" dt="2024-06-18T15:21:26.967" v="2713" actId="478"/>
          <ac:spMkLst>
            <pc:docMk/>
            <pc:sldMk cId="4058676553" sldId="265"/>
            <ac:spMk id="10" creationId="{7F3066D7-22CF-301A-6E1B-298E4DD9436A}"/>
          </ac:spMkLst>
        </pc:spChg>
        <pc:spChg chg="del mod">
          <ac:chgData name="진원 주" userId="2ca1df80fb0f4ef2" providerId="LiveId" clId="{F923F4EF-46C6-4B7D-B3A5-C6B7F750198E}" dt="2024-06-18T15:09:02.583" v="2547" actId="478"/>
          <ac:spMkLst>
            <pc:docMk/>
            <pc:sldMk cId="4058676553" sldId="265"/>
            <ac:spMk id="42" creationId="{A7247DCF-0786-7AB9-01C3-A6CED5E10A82}"/>
          </ac:spMkLst>
        </pc:spChg>
        <pc:graphicFrameChg chg="add del mod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2" creationId="{2DD2380C-4204-01A0-94E5-858C77D19D1B}"/>
          </ac:graphicFrameMkLst>
        </pc:graphicFrameChg>
        <pc:graphicFrameChg chg="add mod">
          <ac:chgData name="진원 주" userId="2ca1df80fb0f4ef2" providerId="LiveId" clId="{F923F4EF-46C6-4B7D-B3A5-C6B7F750198E}" dt="2024-06-18T15:10:02.411" v="2551"/>
          <ac:graphicFrameMkLst>
            <pc:docMk/>
            <pc:sldMk cId="4058676553" sldId="265"/>
            <ac:graphicFrameMk id="3" creationId="{5A87B987-0EFA-F710-BF8B-C8A684974CD5}"/>
          </ac:graphicFrameMkLst>
        </pc:graphicFrameChg>
        <pc:graphicFrameChg chg="add del mod modGraphic">
          <ac:chgData name="진원 주" userId="2ca1df80fb0f4ef2" providerId="LiveId" clId="{F923F4EF-46C6-4B7D-B3A5-C6B7F750198E}" dt="2024-06-18T15:32:52.369" v="2862" actId="478"/>
          <ac:graphicFrameMkLst>
            <pc:docMk/>
            <pc:sldMk cId="4058676553" sldId="265"/>
            <ac:graphicFrameMk id="7" creationId="{F718F125-ED2A-749C-A5EF-BFEA4B50DD89}"/>
          </ac:graphicFrameMkLst>
        </pc:graphicFrameChg>
        <pc:picChg chg="del">
          <ac:chgData name="진원 주" userId="2ca1df80fb0f4ef2" providerId="LiveId" clId="{F923F4EF-46C6-4B7D-B3A5-C6B7F750198E}" dt="2024-06-18T15:01:50.719" v="2497" actId="478"/>
          <ac:picMkLst>
            <pc:docMk/>
            <pc:sldMk cId="4058676553" sldId="265"/>
            <ac:picMk id="41" creationId="{9C9F610D-D1D9-6A5A-78C7-AA1476E73D97}"/>
          </ac:picMkLst>
        </pc:picChg>
        <pc:picChg chg="del">
          <ac:chgData name="진원 주" userId="2ca1df80fb0f4ef2" providerId="LiveId" clId="{F923F4EF-46C6-4B7D-B3A5-C6B7F750198E}" dt="2024-06-18T15:01:52.258" v="2498" actId="478"/>
          <ac:picMkLst>
            <pc:docMk/>
            <pc:sldMk cId="4058676553" sldId="265"/>
            <ac:picMk id="2052" creationId="{D3225E11-AECA-7EDC-6C8D-5D75AE8024EB}"/>
          </ac:picMkLst>
        </pc:picChg>
      </pc:sldChg>
      <pc:sldChg chg="add">
        <pc:chgData name="진원 주" userId="2ca1df80fb0f4ef2" providerId="LiveId" clId="{F923F4EF-46C6-4B7D-B3A5-C6B7F750198E}" dt="2024-06-18T15:32:42.695" v="2861" actId="2890"/>
        <pc:sldMkLst>
          <pc:docMk/>
          <pc:sldMk cId="1639578433" sldId="266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시간대</a:t>
            </a:r>
            <a:r>
              <a:rPr lang="ko-KR" altLang="en-US" baseline="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별 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활동 횟수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6.5089818140135772E-2"/>
          <c:y val="0.19380084662841449"/>
          <c:w val="0.91082997425641365"/>
          <c:h val="0.619078691277669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활동 횟수</c:v>
                </c:pt>
              </c:strCache>
            </c:strRef>
          </c:tx>
          <c:spPr>
            <a:ln w="28575" cap="rnd">
              <a:gradFill>
                <a:gsLst>
                  <a:gs pos="0">
                    <a:srgbClr val="FF0000"/>
                  </a:gs>
                  <a:gs pos="47000">
                    <a:schemeClr val="accent4"/>
                  </a:gs>
                  <a:gs pos="75000">
                    <a:schemeClr val="accent2"/>
                  </a:gs>
                  <a:gs pos="100000">
                    <a:schemeClr val="accent6"/>
                  </a:gs>
                </a:gsLst>
                <a:lin ang="5400000" scaled="1"/>
              </a:gradFill>
              <a:round/>
            </a:ln>
            <a:effectLst/>
          </c:spPr>
          <c:marker>
            <c:symbol val="circle"/>
            <c:size val="5"/>
            <c:spPr>
              <a:gradFill>
                <a:gsLst>
                  <a:gs pos="0">
                    <a:schemeClr val="accent6"/>
                  </a:gs>
                  <a:gs pos="47000">
                    <a:schemeClr val="accent4"/>
                  </a:gs>
                  <a:gs pos="77000">
                    <a:schemeClr val="accent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</a:ln>
              <a:effectLst/>
            </c:spPr>
          </c:marker>
          <c:dPt>
            <c:idx val="6"/>
            <c:marker>
              <c:symbol val="circle"/>
              <c:size val="5"/>
              <c:spPr>
                <a:gradFill>
                  <a:gsLst>
                    <a:gs pos="0">
                      <a:schemeClr val="accent6"/>
                    </a:gs>
                    <a:gs pos="47000">
                      <a:schemeClr val="accent4"/>
                    </a:gs>
                    <a:gs pos="77000">
                      <a:schemeClr val="accent2"/>
                    </a:gs>
                    <a:gs pos="100000">
                      <a:schemeClr val="accent2"/>
                    </a:gs>
                  </a:gsLst>
                  <a:lin ang="5400000" scaled="1"/>
                </a:gradFill>
                <a:ln w="9525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47000">
                        <a:schemeClr val="accent4"/>
                      </a:gs>
                      <a:gs pos="77000">
                        <a:schemeClr val="accent2"/>
                      </a:gs>
                      <a:gs pos="100000">
                        <a:schemeClr val="accent2"/>
                      </a:gs>
                    </a:gsLst>
                    <a:lin ang="5400000" scaled="1"/>
                  </a:gradFill>
                </a:ln>
                <a:effectLst/>
              </c:spPr>
            </c:marker>
            <c:bubble3D val="0"/>
            <c:spPr>
              <a:ln w="28575" cap="rnd">
                <a:gradFill flip="none" rotWithShape="1">
                  <a:gsLst>
                    <a:gs pos="0">
                      <a:srgbClr val="FF0000"/>
                    </a:gs>
                    <a:gs pos="47000">
                      <a:schemeClr val="accent4"/>
                    </a:gs>
                    <a:gs pos="75000">
                      <a:schemeClr val="accent2"/>
                    </a:gs>
                    <a:gs pos="100000">
                      <a:schemeClr val="accent6"/>
                    </a:gs>
                  </a:gsLst>
                  <a:lin ang="2700000" scaled="1"/>
                  <a:tileRect/>
                </a:gra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0-9D04-4E70-BFC1-9CF012F36F29}"/>
              </c:ext>
            </c:extLst>
          </c:dPt>
          <c:cat>
            <c:numRef>
              <c:f>Sheet1!$A$2:$A$8</c:f>
              <c:numCache>
                <c:formatCode>[$-F400]h:mm:ss\ AM/PM</c:formatCode>
                <c:ptCount val="7"/>
                <c:pt idx="0">
                  <c:v>800.33333333333337</c:v>
                </c:pt>
                <c:pt idx="1">
                  <c:v>9.375</c:v>
                </c:pt>
                <c:pt idx="2">
                  <c:v>0.41666666666666669</c:v>
                </c:pt>
                <c:pt idx="3">
                  <c:v>0.45833333333333331</c:v>
                </c:pt>
                <c:pt idx="4">
                  <c:v>0</c:v>
                </c:pt>
                <c:pt idx="5">
                  <c:v>0.54166666666666663</c:v>
                </c:pt>
                <c:pt idx="6">
                  <c:v>0.58333333333333304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1</c:v>
                </c:pt>
                <c:pt idx="1">
                  <c:v>1</c:v>
                </c:pt>
                <c:pt idx="2">
                  <c:v>9</c:v>
                </c:pt>
                <c:pt idx="3">
                  <c:v>22</c:v>
                </c:pt>
                <c:pt idx="4">
                  <c:v>0</c:v>
                </c:pt>
                <c:pt idx="5">
                  <c:v>3</c:v>
                </c:pt>
                <c:pt idx="6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014-4140-BC10-E74BD7C87D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88635983"/>
        <c:axId val="988623023"/>
      </c:lineChart>
      <c:catAx>
        <c:axId val="988635983"/>
        <c:scaling>
          <c:orientation val="minMax"/>
        </c:scaling>
        <c:delete val="0"/>
        <c:axPos val="b"/>
        <c:numFmt formatCode="[$-F400]h:mm:ss\ AM/P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23023"/>
        <c:crosses val="autoZero"/>
        <c:auto val="1"/>
        <c:lblAlgn val="ctr"/>
        <c:lblOffset val="100"/>
        <c:noMultiLvlLbl val="0"/>
      </c:catAx>
      <c:valAx>
        <c:axId val="98862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886359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k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75D05-C843-490B-91FE-E852F735C25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6205FE-6A76-4717-92CC-516C8D8C1B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87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365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학급 인원 수 모두가 할 수 있게 하기 위해</a:t>
            </a:r>
            <a:r>
              <a:rPr lang="en-US" altLang="ko-KR" dirty="0"/>
              <a:t>, </a:t>
            </a:r>
            <a:r>
              <a:rPr lang="ko-KR" altLang="en-US" dirty="0"/>
              <a:t>출시 이벤트와 단기 이벤트를 시행하였다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22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조와 </a:t>
            </a:r>
            <a:r>
              <a:rPr lang="en-US" altLang="ko-KR" dirty="0"/>
              <a:t>7</a:t>
            </a:r>
            <a:r>
              <a:rPr lang="ko-KR" altLang="en-US" dirty="0"/>
              <a:t>조의 공통적인 문제점으로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89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프로젝트에</a:t>
            </a:r>
            <a:r>
              <a:rPr lang="en-US" altLang="ko-KR" dirty="0"/>
              <a:t>,</a:t>
            </a:r>
            <a:r>
              <a:rPr lang="ko-KR" altLang="en-US" dirty="0"/>
              <a:t> 이런 이벤트 방식을 추가하여</a:t>
            </a:r>
            <a:r>
              <a:rPr lang="en-US" altLang="ko-KR" dirty="0"/>
              <a:t> </a:t>
            </a:r>
            <a:r>
              <a:rPr lang="ko-KR" altLang="en-US" dirty="0"/>
              <a:t>기존보다 개선된 성과목표를 이룰 수 있을 것으로 예상됩니다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6205FE-6A76-4717-92CC-516C8D8C1B9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148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93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95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254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74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289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49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83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235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20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200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70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38E7E-45EC-4E25-8230-5FCB5A39AD89}" type="datetimeFigureOut">
              <a:rPr lang="ko-KR" altLang="en-US" smtClean="0"/>
              <a:t>2024-06-19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990E1-EC84-4885-A139-065257A93E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69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7.gif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데이터 분석</a:t>
            </a:r>
            <a:b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발표</a:t>
            </a:r>
            <a:b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권강현</a:t>
            </a: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유수현</a:t>
            </a: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</a:t>
            </a:r>
            <a:r>
              <a:rPr lang="ko-KR" altLang="en-US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주진원 </a:t>
            </a:r>
            <a:r>
              <a:rPr lang="en-US" altLang="ko-KR" sz="1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-</a:t>
            </a:r>
            <a:endParaRPr lang="ko-KR" altLang="en-US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235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B3B121-F7E0-880C-8309-F5A0F96B55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948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E790DF2-E8AB-C639-DA99-B3C042364A5C}"/>
              </a:ext>
            </a:extLst>
          </p:cNvPr>
          <p:cNvSpPr/>
          <p:nvPr/>
        </p:nvSpPr>
        <p:spPr>
          <a:xfrm>
            <a:off x="696000" y="39442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39877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DC21B7EB-E637-D276-C89C-048D9F2A4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1785" y="426829"/>
            <a:ext cx="4155400" cy="1781704"/>
          </a:xfrm>
        </p:spPr>
        <p:txBody>
          <a:bodyPr anchor="ctr"/>
          <a:lstStyle/>
          <a:p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목차</a:t>
            </a: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472729"/>
            <a:ext cx="5394134" cy="59260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소개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10000"/>
              </a:lnSpc>
              <a:buFontTx/>
              <a:buChar char="-"/>
            </a:pPr>
            <a:endParaRPr lang="en-US" altLang="ko-KR" sz="18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운영 목표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목표 성과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171450" indent="-171450" algn="l">
              <a:lnSpc>
                <a:spcPct val="110000"/>
              </a:lnSpc>
              <a:buFontTx/>
              <a:buChar char="-"/>
            </a:pPr>
            <a:endParaRPr lang="en-US" altLang="ko-KR" sz="12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10000"/>
              </a:lnSpc>
            </a:pPr>
            <a:endParaRPr lang="en-US" altLang="ko-KR" sz="12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l">
              <a:lnSpc>
                <a:spcPct val="11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최종 성과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11EDCC-7449-3FBC-17E2-B45ED23D2A7B}"/>
              </a:ext>
            </a:extLst>
          </p:cNvPr>
          <p:cNvSpPr/>
          <p:nvPr/>
        </p:nvSpPr>
        <p:spPr>
          <a:xfrm>
            <a:off x="5835805" y="1189464"/>
            <a:ext cx="45719" cy="468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짱구는 못말려 극장판 핸더랜드의 대모험 굉장해 엄청나 트럼프 카드 | 브랜드 중고거래 플랫폼, 번개장터">
            <a:extLst>
              <a:ext uri="{FF2B5EF4-FFF2-40B4-BE49-F238E27FC236}">
                <a16:creationId xmlns:a16="http://schemas.microsoft.com/office/drawing/2014/main" id="{B21AC36D-15CF-5D4A-1806-77CC9457C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11595" y="4224995"/>
            <a:ext cx="1745025" cy="1632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13870A8-A387-E958-2A21-6410C340A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7410" y="3473777"/>
            <a:ext cx="1745025" cy="2413332"/>
          </a:xfrm>
          <a:prstGeom prst="rect">
            <a:avLst/>
          </a:prstGeom>
        </p:spPr>
      </p:pic>
      <p:sp>
        <p:nvSpPr>
          <p:cNvPr id="17" name="제목 6">
            <a:extLst>
              <a:ext uri="{FF2B5EF4-FFF2-40B4-BE49-F238E27FC236}">
                <a16:creationId xmlns:a16="http://schemas.microsoft.com/office/drawing/2014/main" id="{3E036AAD-9935-88D2-9F60-72286E600ADC}"/>
              </a:ext>
            </a:extLst>
          </p:cNvPr>
          <p:cNvSpPr txBox="1">
            <a:spLocks/>
          </p:cNvSpPr>
          <p:nvPr/>
        </p:nvSpPr>
        <p:spPr>
          <a:xfrm>
            <a:off x="3070702" y="2979760"/>
            <a:ext cx="2238439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짱구군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입대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..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ㄱ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?</a:t>
            </a:r>
            <a:endParaRPr lang="ko-KR" altLang="en-US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제목 6">
            <a:extLst>
              <a:ext uri="{FF2B5EF4-FFF2-40B4-BE49-F238E27FC236}">
                <a16:creationId xmlns:a16="http://schemas.microsoft.com/office/drawing/2014/main" id="{FD015B30-52E8-2751-15E1-D12DCBC2AA63}"/>
              </a:ext>
            </a:extLst>
          </p:cNvPr>
          <p:cNvSpPr txBox="1">
            <a:spLocks/>
          </p:cNvSpPr>
          <p:nvPr/>
        </p:nvSpPr>
        <p:spPr>
          <a:xfrm>
            <a:off x="962470" y="3736249"/>
            <a:ext cx="1843273" cy="48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응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~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난 일본인</a:t>
            </a:r>
          </a:p>
        </p:txBody>
      </p:sp>
    </p:spTree>
    <p:extLst>
      <p:ext uri="{BB962C8B-B14F-4D97-AF65-F5344CB8AC3E}">
        <p14:creationId xmlns:p14="http://schemas.microsoft.com/office/powerpoint/2010/main" val="1205869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A36967B1-96C8-7FB4-3693-C56CFD7DA3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5999" y="980842"/>
            <a:ext cx="7829933" cy="4893709"/>
          </a:xfrm>
          <a:prstGeom prst="rect">
            <a:avLst/>
          </a:prstGeom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5517661A-280B-0939-EDC6-24A8E58C2555}"/>
              </a:ext>
            </a:extLst>
          </p:cNvPr>
          <p:cNvSpPr/>
          <p:nvPr/>
        </p:nvSpPr>
        <p:spPr>
          <a:xfrm>
            <a:off x="8179242" y="887831"/>
            <a:ext cx="542003" cy="4986720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834C31-3BB3-DF53-A593-39A1B11A3F3B}"/>
              </a:ext>
            </a:extLst>
          </p:cNvPr>
          <p:cNvSpPr txBox="1"/>
          <p:nvPr/>
        </p:nvSpPr>
        <p:spPr>
          <a:xfrm>
            <a:off x="6394494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군인 계급 강화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대통령 달성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전역과 진급의 순환 구조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6BD6E6E-C35C-F4CB-EBCD-F7F0E5ECE6C3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9FE3797-25B4-9C02-3B50-477B77C4B18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2198AF2-0301-D0B7-A7B4-E2D6BDFDC8B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5E6D5A10-AAD0-91CB-6594-AFE98EC2135B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F387DDC-C98E-254A-534A-655BA08AEE84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4D766648-CF7C-7797-B83A-C1BCC8AA261F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B8E659E0-59EE-D74B-12A6-7CCCE62D2E2A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45787F7-A00A-1AB4-D467-C35CD24F548F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5D11C2C-FE44-E075-C459-1EDD58DC3C32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089D2205-2CEC-FABD-2942-FCE3D0BBAF5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07F30A1D-659D-938E-9739-979E1E5914E4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78746A1-1DDD-CA84-4E33-61352A5F0C82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EAAC6889-AC6F-4077-AC30-4469D3C476B5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5CABBD0-695A-E648-347C-8A34325CE807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61E79EAA-F0E9-50B1-DED8-EC9CCC749E4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753DF40B-5B51-00EA-0C45-72D0A4B3DC4E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D07EAF55-8704-C9BC-3FD3-7644632BBD13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41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13D4FC-0964-0ED0-4671-67467EE6B02F}"/>
              </a:ext>
            </a:extLst>
          </p:cNvPr>
          <p:cNvSpPr txBox="1"/>
          <p:nvPr/>
        </p:nvSpPr>
        <p:spPr>
          <a:xfrm>
            <a:off x="6690827" y="2207793"/>
            <a:ext cx="5101506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악당 캐릭터 강화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최종 보스 짱구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강화와 강화 비용 수급의 순환구조</a:t>
            </a:r>
          </a:p>
        </p:txBody>
      </p:sp>
      <p:pic>
        <p:nvPicPr>
          <p:cNvPr id="51" name="KakaoTalk_20240618_232518264">
            <a:hlinkClick r:id="" action="ppaction://media"/>
            <a:extLst>
              <a:ext uri="{FF2B5EF4-FFF2-40B4-BE49-F238E27FC236}">
                <a16:creationId xmlns:a16="http://schemas.microsoft.com/office/drawing/2014/main" id="{33304BE7-B0E9-43D9-91C0-EF3DA29342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6000" y="1851346"/>
            <a:ext cx="6168003" cy="3155308"/>
          </a:xfrm>
          <a:prstGeom prst="rect">
            <a:avLst/>
          </a:prstGeom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A539C903-EBCB-90A6-F188-5F900C979828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596990F-05A4-8FE3-C24C-542CD2FB917A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547BA619-37BA-E044-9811-2EB49AF8B8A2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3E0F00-91A9-FC3A-C9CA-D705E6B4023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D8B69CCD-03CA-9B59-4C1B-B90807D39C3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BFC6BE87-7663-35B5-2FA6-FD25487E078C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68BBA721-76E3-5DBC-F0DC-019BC6A91D22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952BD83F-6A18-F96F-68E0-23ACD672AC25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6" name="제목 6">
            <a:extLst>
              <a:ext uri="{FF2B5EF4-FFF2-40B4-BE49-F238E27FC236}">
                <a16:creationId xmlns:a16="http://schemas.microsoft.com/office/drawing/2014/main" id="{BE45E964-C77E-C73E-105E-3940B1AC2EBB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057FDC1C-71BF-1F02-A97F-539197132538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8" name="제목 6">
            <a:extLst>
              <a:ext uri="{FF2B5EF4-FFF2-40B4-BE49-F238E27FC236}">
                <a16:creationId xmlns:a16="http://schemas.microsoft.com/office/drawing/2014/main" id="{84C0EE6F-D591-DCCD-5EFE-47AA01466B0B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D5F84E73-1B70-1FA1-7643-EEA1303A3F9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B6096648-0FC7-42D8-3795-C767E98CF048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90F72DE4-3A3F-90AC-B1B3-C0353500B1C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2" name="제목 6">
            <a:extLst>
              <a:ext uri="{FF2B5EF4-FFF2-40B4-BE49-F238E27FC236}">
                <a16:creationId xmlns:a16="http://schemas.microsoft.com/office/drawing/2014/main" id="{DABB9D76-AFC0-6A4C-2AF7-87817C5874F5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3" name="제목 6">
            <a:extLst>
              <a:ext uri="{FF2B5EF4-FFF2-40B4-BE49-F238E27FC236}">
                <a16:creationId xmlns:a16="http://schemas.microsoft.com/office/drawing/2014/main" id="{D4A952EE-F088-6264-4006-C59EDC3528ED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3A7A790D-E490-98F0-D0B0-3940559EEEA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9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28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18BD975E-30CB-C606-808B-BB1DF7FE5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92" y="2150393"/>
            <a:ext cx="6055677" cy="1581825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209A66B2-5A34-2883-A8B5-427FFF043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9083" y="2286412"/>
            <a:ext cx="1309786" cy="130978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38BA9CDB-3D35-39D2-78FB-4D57A359A839}"/>
              </a:ext>
            </a:extLst>
          </p:cNvPr>
          <p:cNvSpPr txBox="1"/>
          <p:nvPr/>
        </p:nvSpPr>
        <p:spPr>
          <a:xfrm>
            <a:off x="8821148" y="2235596"/>
            <a:ext cx="2193334" cy="1193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76</a:t>
            </a:r>
            <a:r>
              <a:rPr lang="ko-KR" altLang="en-US" sz="5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명</a:t>
            </a:r>
            <a:endParaRPr lang="en-US" altLang="ko-KR" sz="5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3770211-36BA-28E1-61F1-ECEDF7E2B698}"/>
              </a:ext>
            </a:extLst>
          </p:cNvPr>
          <p:cNvSpPr txBox="1"/>
          <p:nvPr/>
        </p:nvSpPr>
        <p:spPr>
          <a:xfrm>
            <a:off x="3545247" y="4089780"/>
            <a:ext cx="5101506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학급 인원 수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직관적인 플레이 수 확인 가능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원호 56">
            <a:extLst>
              <a:ext uri="{FF2B5EF4-FFF2-40B4-BE49-F238E27FC236}">
                <a16:creationId xmlns:a16="http://schemas.microsoft.com/office/drawing/2014/main" id="{B58B578F-CF0B-34A4-E1A3-0861EAA034D3}"/>
              </a:ext>
            </a:extLst>
          </p:cNvPr>
          <p:cNvSpPr/>
          <p:nvPr/>
        </p:nvSpPr>
        <p:spPr>
          <a:xfrm rot="5400000">
            <a:off x="6854839" y="3441488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원호 57">
            <a:extLst>
              <a:ext uri="{FF2B5EF4-FFF2-40B4-BE49-F238E27FC236}">
                <a16:creationId xmlns:a16="http://schemas.microsoft.com/office/drawing/2014/main" id="{D76E4103-B681-66D7-846A-2CE074BF083E}"/>
              </a:ext>
            </a:extLst>
          </p:cNvPr>
          <p:cNvSpPr/>
          <p:nvPr/>
        </p:nvSpPr>
        <p:spPr>
          <a:xfrm rot="16200000" flipH="1">
            <a:off x="3144483" y="3401155"/>
            <a:ext cx="2133600" cy="1649289"/>
          </a:xfrm>
          <a:prstGeom prst="arc">
            <a:avLst>
              <a:gd name="adj1" fmla="val 16200000"/>
              <a:gd name="adj2" fmla="val 1"/>
            </a:avLst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15DA7BD-A875-B158-05B8-7FA83B92FE5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4" name="제목 6">
            <a:extLst>
              <a:ext uri="{FF2B5EF4-FFF2-40B4-BE49-F238E27FC236}">
                <a16:creationId xmlns:a16="http://schemas.microsoft.com/office/drawing/2014/main" id="{48A6159B-2A2A-93B0-70C3-041614B3C537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CBAEB904-1EE8-D10E-3D39-A7E231BB232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제목 6">
            <a:extLst>
              <a:ext uri="{FF2B5EF4-FFF2-40B4-BE49-F238E27FC236}">
                <a16:creationId xmlns:a16="http://schemas.microsoft.com/office/drawing/2014/main" id="{A7C2E6AB-5E53-809E-945D-9E4D162E624D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26AC4D69-198D-2660-3FC1-F30BFFA7E180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77806C85-9C41-BCCB-6E86-831092C2EB4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1F28404-8B91-6AA5-3ACB-7B6D784C1C78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9CB1A97-7D2B-D375-6F05-76D5DA113AD3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91E4CB8E-F572-7229-D3B1-134B07128024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C36077A-E59D-9363-E826-7C0332BA2FE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제목 6">
            <a:extLst>
              <a:ext uri="{FF2B5EF4-FFF2-40B4-BE49-F238E27FC236}">
                <a16:creationId xmlns:a16="http://schemas.microsoft.com/office/drawing/2014/main" id="{AEC5189C-4DFC-8B5F-44C6-E0303A2F7F31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5476E680-B846-EC7C-790A-04380979DF2B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2FB6725A-6DA4-7A0B-5D07-7DC98411D2D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3CBE932-25FA-F0C6-EA3F-38F6236E5263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AB78EC12-4515-229A-9E2C-B0B45DB7E360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E1C5EB34-DA2D-30E8-7FE2-06C221CADBD0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65B39D13-656A-9C24-76F6-9F5DED9DBDB2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18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2" name="차트 1">
            <a:extLst>
              <a:ext uri="{FF2B5EF4-FFF2-40B4-BE49-F238E27FC236}">
                <a16:creationId xmlns:a16="http://schemas.microsoft.com/office/drawing/2014/main" id="{2DD2380C-4204-01A0-94E5-858C77D19D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7060813"/>
              </p:ext>
            </p:extLst>
          </p:nvPr>
        </p:nvGraphicFramePr>
        <p:xfrm>
          <a:off x="1226634" y="1878068"/>
          <a:ext cx="5986260" cy="3390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718F125-ED2A-749C-A5EF-BFEA4B50D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040283"/>
              </p:ext>
            </p:extLst>
          </p:nvPr>
        </p:nvGraphicFramePr>
        <p:xfrm>
          <a:off x="7520373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유저 수</a:t>
                      </a: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C813ED1-BBCA-7AA5-4CDC-E460D11F3473}"/>
              </a:ext>
            </a:extLst>
          </p:cNvPr>
          <p:cNvSpPr txBox="1"/>
          <p:nvPr/>
        </p:nvSpPr>
        <p:spPr>
          <a:xfrm>
            <a:off x="7520373" y="1355960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301C5-DEAD-0A5E-B68B-2AE1A8554646}"/>
              </a:ext>
            </a:extLst>
          </p:cNvPr>
          <p:cNvSpPr txBox="1"/>
          <p:nvPr/>
        </p:nvSpPr>
        <p:spPr>
          <a:xfrm>
            <a:off x="1226634" y="1414747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084AB2A-A654-2627-2582-4204445819A0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52AC694-4FA5-C2FB-0A6A-ED7AD292F7E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9A4B512-9888-9AC2-3FE9-1DE5C5FC73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226A8657-7C97-5067-DB73-B0E6BCB51390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6C54017-874B-CA5E-428F-3A8835913961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제목 6">
            <a:extLst>
              <a:ext uri="{FF2B5EF4-FFF2-40B4-BE49-F238E27FC236}">
                <a16:creationId xmlns:a16="http://schemas.microsoft.com/office/drawing/2014/main" id="{1889BCBE-ACAA-F541-5B5B-70C69F43A0A1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E72766B9-E62E-48BB-7258-DEEE4E62B5E6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0260AC2-3915-E4FD-BF48-A454F34ECCCA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F3951793-D06D-FCF1-406A-1A5CCAC99D9D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BC403971-B357-3139-C41B-568C0234FBF7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906460B2-4BA1-6ED1-5E23-1B6E76C227FF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0CB95532-3171-1707-37A6-0BED7D103714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0CB6274B-DD34-DD30-2B7E-4B58744D6751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8C2F39-366E-0531-1785-82D76813A231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E778F8CA-46CC-9C14-BC6B-FDBC8BC50DF9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9D832F47-E718-2E50-0EB4-BA502003EF7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92792BFF-C3B2-269F-515C-06A58D109DCE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578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E98D6B92-CC3F-2723-5388-DACD7825F8E3}"/>
              </a:ext>
            </a:extLst>
          </p:cNvPr>
          <p:cNvSpPr txBox="1">
            <a:spLocks/>
          </p:cNvSpPr>
          <p:nvPr/>
        </p:nvSpPr>
        <p:spPr>
          <a:xfrm>
            <a:off x="6096000" y="1347399"/>
            <a:ext cx="5394134" cy="43787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41" name="2024-06-18 22-45-54">
            <a:hlinkClick r:id="" action="ppaction://media"/>
            <a:extLst>
              <a:ext uri="{FF2B5EF4-FFF2-40B4-BE49-F238E27FC236}">
                <a16:creationId xmlns:a16="http://schemas.microsoft.com/office/drawing/2014/main" id="{9C9F610D-D1D9-6A5A-78C7-AA1476E73D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875" y="1316153"/>
            <a:ext cx="5263791" cy="328987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3225E11-AECA-7EDC-6C8D-5D75AE802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134" y="1351363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7247DCF-0786-7AB9-01C3-A6CED5E10A82}"/>
              </a:ext>
            </a:extLst>
          </p:cNvPr>
          <p:cNvSpPr txBox="1"/>
          <p:nvPr/>
        </p:nvSpPr>
        <p:spPr>
          <a:xfrm>
            <a:off x="3545247" y="4632719"/>
            <a:ext cx="5101506" cy="1341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어떤 게임을 할 것인가</a:t>
            </a:r>
            <a:r>
              <a:rPr lang="en-US" altLang="ko-KR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여가 시간에 굳이</a:t>
            </a:r>
            <a:r>
              <a:rPr lang="en-US" altLang="ko-KR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..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EB6BD4BE-B476-86F3-AECE-105E22DD223F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3" name="제목 6">
            <a:extLst>
              <a:ext uri="{FF2B5EF4-FFF2-40B4-BE49-F238E27FC236}">
                <a16:creationId xmlns:a16="http://schemas.microsoft.com/office/drawing/2014/main" id="{A5798569-5CA0-40DD-436C-33B84DF6CB95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1AD6F67-354B-2B5B-D640-794EBC6A71EE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제목 6">
            <a:extLst>
              <a:ext uri="{FF2B5EF4-FFF2-40B4-BE49-F238E27FC236}">
                <a16:creationId xmlns:a16="http://schemas.microsoft.com/office/drawing/2014/main" id="{CA2042CF-D9E4-94E8-08DF-04CF17883A68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B399CE7-DB6A-0A59-6E22-E280A66AACAA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제목 6">
            <a:extLst>
              <a:ext uri="{FF2B5EF4-FFF2-40B4-BE49-F238E27FC236}">
                <a16:creationId xmlns:a16="http://schemas.microsoft.com/office/drawing/2014/main" id="{B49ADCEC-DB88-EA71-CB21-A42A22CBA0A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8D56A63-EC4F-34D0-3E06-D56C49D3BDF3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08145F5B-8F29-A872-FA49-D87F7416DA9E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158C1C63-C587-E5F3-DF01-8BD2F75CDA7A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156C954-FD12-7AD6-BE30-2DC62C2C5F9A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76542C1C-0FD6-791D-8268-A6AF6E11A3CC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25084B5-053D-E270-BDCE-08B2FC2ABC08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제목 6">
            <a:extLst>
              <a:ext uri="{FF2B5EF4-FFF2-40B4-BE49-F238E27FC236}">
                <a16:creationId xmlns:a16="http://schemas.microsoft.com/office/drawing/2014/main" id="{13193281-ABE3-0877-0AE8-DB3DBDA1775F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5A9E116-B071-1349-1367-1DE0D53F6A6F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0F98AC2-CE69-A424-7A80-02FD6542A983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A5DD94CF-392F-4B61-A012-E4C7BC2CB5D5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859944E-6D46-844F-6AEC-D6663E24277C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51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17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EF96C0-AF97-5145-76F4-C073C8DE8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73" y="2297167"/>
            <a:ext cx="4646548" cy="1119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9D55D8-022A-B3BF-0E6D-E1C9E4C14FA7}"/>
              </a:ext>
            </a:extLst>
          </p:cNvPr>
          <p:cNvSpPr txBox="1"/>
          <p:nvPr/>
        </p:nvSpPr>
        <p:spPr>
          <a:xfrm>
            <a:off x="733173" y="1785148"/>
            <a:ext cx="2260020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‘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행군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출시 이벤트</a:t>
            </a:r>
            <a:endParaRPr lang="en-US" altLang="ko-KR" sz="105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4DD149-EC58-9A30-6A5E-0F80D1F6B451}"/>
              </a:ext>
            </a:extLst>
          </p:cNvPr>
          <p:cNvSpPr txBox="1"/>
          <p:nvPr/>
        </p:nvSpPr>
        <p:spPr>
          <a:xfrm>
            <a:off x="733173" y="3620685"/>
            <a:ext cx="2376986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‘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짱구</a:t>
            </a: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단기 이벤트</a:t>
            </a:r>
            <a:endParaRPr lang="en-US" altLang="ko-KR" sz="105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6D23664-74C9-DA1A-C69B-1B16CBA0C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173" y="4141001"/>
            <a:ext cx="2376986" cy="1066681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E3F47237-0CF2-6587-AA1A-B2B0FD0F0EF0}"/>
              </a:ext>
            </a:extLst>
          </p:cNvPr>
          <p:cNvSpPr/>
          <p:nvPr/>
        </p:nvSpPr>
        <p:spPr>
          <a:xfrm>
            <a:off x="5606325" y="3429000"/>
            <a:ext cx="984562" cy="48768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4BD0CDDA-9F75-0571-79A3-AD16DA263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070934"/>
              </p:ext>
            </p:extLst>
          </p:nvPr>
        </p:nvGraphicFramePr>
        <p:xfrm>
          <a:off x="6812282" y="1775018"/>
          <a:ext cx="2148921" cy="405537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455418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693503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2024-05-16(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2024-05-29(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2024-05-30(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158999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187216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2024-06-11(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61556067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2024-06-12(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수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229593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C27475-00BE-D641-1E54-CA31AFB53B63}"/>
              </a:ext>
            </a:extLst>
          </p:cNvPr>
          <p:cNvSpPr txBox="1"/>
          <p:nvPr/>
        </p:nvSpPr>
        <p:spPr>
          <a:xfrm>
            <a:off x="6812281" y="1286853"/>
            <a:ext cx="2435738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56E98194-4DE2-1E2A-A0CF-10C943D1E0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087493"/>
              </p:ext>
            </p:extLst>
          </p:nvPr>
        </p:nvGraphicFramePr>
        <p:xfrm>
          <a:off x="9309906" y="1775018"/>
          <a:ext cx="2148921" cy="2027688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96194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752727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33794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날짜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유저 수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2024-06-06(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2024-06-07(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금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2024-06-08(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토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2024-06-09(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일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337948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2024-06-10(</a:t>
                      </a:r>
                      <a:r>
                        <a:rPr lang="ko-KR" altLang="en-US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월</a:t>
                      </a:r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)</a:t>
                      </a:r>
                    </a:p>
                  </a:txBody>
                  <a:tcPr marL="8735" marR="8735" marT="873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500" b="0" i="0" u="none" strike="noStrike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</a:p>
                  </a:txBody>
                  <a:tcPr marL="8735" marR="8735" marT="873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FD664695-6DE6-C75D-43B4-81A9623F9C7D}"/>
              </a:ext>
            </a:extLst>
          </p:cNvPr>
          <p:cNvSpPr txBox="1"/>
          <p:nvPr/>
        </p:nvSpPr>
        <p:spPr>
          <a:xfrm>
            <a:off x="9309906" y="1285850"/>
            <a:ext cx="2186094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짱구 강화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7389EC6-14D5-5728-E60C-5B59C47F622B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6" name="제목 6">
            <a:extLst>
              <a:ext uri="{FF2B5EF4-FFF2-40B4-BE49-F238E27FC236}">
                <a16:creationId xmlns:a16="http://schemas.microsoft.com/office/drawing/2014/main" id="{842DA869-0EBF-84D2-286B-CE3101752983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D810CD4-17A3-5E2A-E28E-615BFCD0DE61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제목 6">
            <a:extLst>
              <a:ext uri="{FF2B5EF4-FFF2-40B4-BE49-F238E27FC236}">
                <a16:creationId xmlns:a16="http://schemas.microsoft.com/office/drawing/2014/main" id="{FFB07E5E-1AB7-13D4-4219-5A7554705209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694B28F7-53C6-A826-A370-7B013607D78B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제목 6">
            <a:extLst>
              <a:ext uri="{FF2B5EF4-FFF2-40B4-BE49-F238E27FC236}">
                <a16:creationId xmlns:a16="http://schemas.microsoft.com/office/drawing/2014/main" id="{A9E6EC96-E5DE-96CE-226E-6FC316C8106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C6337E6D-2FAC-7892-DFCB-38467A42900F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981A5B3F-47C6-92BF-0567-9ABAC4480C1D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제목 6">
            <a:extLst>
              <a:ext uri="{FF2B5EF4-FFF2-40B4-BE49-F238E27FC236}">
                <a16:creationId xmlns:a16="http://schemas.microsoft.com/office/drawing/2014/main" id="{921B2612-D936-ACFD-458F-08A0B59A562F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C847A15C-A44C-A1AA-D14F-6591489CA0D1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5" name="제목 6">
            <a:extLst>
              <a:ext uri="{FF2B5EF4-FFF2-40B4-BE49-F238E27FC236}">
                <a16:creationId xmlns:a16="http://schemas.microsoft.com/office/drawing/2014/main" id="{50E6163F-9FC2-8330-9670-3EBA7C7F613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4946BFB1-4EBC-B0A9-DD39-55D8F9B52E36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7" name="제목 6">
            <a:extLst>
              <a:ext uri="{FF2B5EF4-FFF2-40B4-BE49-F238E27FC236}">
                <a16:creationId xmlns:a16="http://schemas.microsoft.com/office/drawing/2014/main" id="{B27AF83E-ED62-452C-FC15-3C13D0561382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11262194-5862-97CB-695F-48A8BDEA60F4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9" name="제목 6">
            <a:extLst>
              <a:ext uri="{FF2B5EF4-FFF2-40B4-BE49-F238E27FC236}">
                <a16:creationId xmlns:a16="http://schemas.microsoft.com/office/drawing/2014/main" id="{DBE8560A-7562-C906-E311-C622545C8A67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0" name="제목 6">
            <a:extLst>
              <a:ext uri="{FF2B5EF4-FFF2-40B4-BE49-F238E27FC236}">
                <a16:creationId xmlns:a16="http://schemas.microsoft.com/office/drawing/2014/main" id="{93AFB7A8-7751-050B-4835-A93D47D178B4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0A3E6FB6-DBE7-1856-B6C5-820B66F5924A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676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165EF-C36A-768E-2F79-5D369DDE2B09}"/>
              </a:ext>
            </a:extLst>
          </p:cNvPr>
          <p:cNvSpPr/>
          <p:nvPr/>
        </p:nvSpPr>
        <p:spPr>
          <a:xfrm>
            <a:off x="696000" y="6183181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ACF8E4B-2E70-22B3-6222-B73926532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013878"/>
              </p:ext>
            </p:extLst>
          </p:nvPr>
        </p:nvGraphicFramePr>
        <p:xfrm>
          <a:off x="830909" y="1878068"/>
          <a:ext cx="3002109" cy="338478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72899">
                  <a:extLst>
                    <a:ext uri="{9D8B030D-6E8A-4147-A177-3AD203B41FA5}">
                      <a16:colId xmlns:a16="http://schemas.microsoft.com/office/drawing/2014/main" val="861597105"/>
                    </a:ext>
                  </a:extLst>
                </a:gridCol>
                <a:gridCol w="1229210">
                  <a:extLst>
                    <a:ext uri="{9D8B030D-6E8A-4147-A177-3AD203B41FA5}">
                      <a16:colId xmlns:a16="http://schemas.microsoft.com/office/drawing/2014/main" val="3843076196"/>
                    </a:ext>
                  </a:extLst>
                </a:gridCol>
              </a:tblGrid>
              <a:tr h="4230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시간대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활동 횟수</a:t>
                      </a:r>
                      <a:endParaRPr lang="ko-KR" altLang="en-US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846851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8:00:00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3297614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9:00:00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19330971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10:00:00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1185483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92386850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>
                          <a:solidFill>
                            <a:schemeClr val="bg1"/>
                          </a:solidFill>
                          <a:effectLst/>
                        </a:rPr>
                        <a:t>오전 </a:t>
                      </a:r>
                      <a:r>
                        <a:rPr lang="en-US" altLang="ko-KR" sz="1700" u="none" strike="noStrike">
                          <a:solidFill>
                            <a:schemeClr val="bg1"/>
                          </a:solidFill>
                          <a:effectLst/>
                        </a:rPr>
                        <a:t>12:00:00</a:t>
                      </a:r>
                      <a:endParaRPr lang="en-US" altLang="ko-KR" sz="1700" b="0" i="0" u="none" strike="noStrike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10622346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1:00:00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2388577"/>
                  </a:ext>
                </a:extLst>
              </a:tr>
              <a:tr h="423098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오후 </a:t>
                      </a:r>
                      <a:r>
                        <a:rPr lang="en-US" altLang="ko-KR" sz="1700" u="none" strike="noStrike" dirty="0">
                          <a:solidFill>
                            <a:schemeClr val="accent6"/>
                          </a:solidFill>
                          <a:effectLst/>
                        </a:rPr>
                        <a:t>2:00:00</a:t>
                      </a:r>
                      <a:endParaRPr lang="en-US" altLang="ko-KR" sz="1700" b="0" i="0" u="none" strike="noStrike" dirty="0">
                        <a:solidFill>
                          <a:schemeClr val="accent6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7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altLang="ko-KR" sz="17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946" marR="9946" marT="994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583657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8B83493-274D-65E4-780C-E9785DBB82F6}"/>
              </a:ext>
            </a:extLst>
          </p:cNvPr>
          <p:cNvSpPr txBox="1"/>
          <p:nvPr/>
        </p:nvSpPr>
        <p:spPr>
          <a:xfrm>
            <a:off x="830909" y="1366941"/>
            <a:ext cx="1709373" cy="41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▼ 행복한 군생활</a:t>
            </a:r>
            <a:endParaRPr lang="en-US" altLang="ko-KR" sz="1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60B62EF1-5C93-15ED-16B0-D66947EF8737}"/>
              </a:ext>
            </a:extLst>
          </p:cNvPr>
          <p:cNvSpPr/>
          <p:nvPr/>
        </p:nvSpPr>
        <p:spPr>
          <a:xfrm>
            <a:off x="743572" y="3107342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액자 22">
            <a:extLst>
              <a:ext uri="{FF2B5EF4-FFF2-40B4-BE49-F238E27FC236}">
                <a16:creationId xmlns:a16="http://schemas.microsoft.com/office/drawing/2014/main" id="{95AEC38B-777B-B165-72DC-630D7C8929B2}"/>
              </a:ext>
            </a:extLst>
          </p:cNvPr>
          <p:cNvSpPr/>
          <p:nvPr/>
        </p:nvSpPr>
        <p:spPr>
          <a:xfrm>
            <a:off x="743572" y="4336616"/>
            <a:ext cx="3176782" cy="929268"/>
          </a:xfrm>
          <a:prstGeom prst="frame">
            <a:avLst>
              <a:gd name="adj1" fmla="val 85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오른쪽 대괄호 23">
            <a:extLst>
              <a:ext uri="{FF2B5EF4-FFF2-40B4-BE49-F238E27FC236}">
                <a16:creationId xmlns:a16="http://schemas.microsoft.com/office/drawing/2014/main" id="{2C9459AC-C53F-CF1F-3A4B-BC576129467F}"/>
              </a:ext>
            </a:extLst>
          </p:cNvPr>
          <p:cNvSpPr/>
          <p:nvPr/>
        </p:nvSpPr>
        <p:spPr>
          <a:xfrm>
            <a:off x="4102442" y="3548449"/>
            <a:ext cx="96644" cy="1208050"/>
          </a:xfrm>
          <a:prstGeom prst="rightBracket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E68BCEB5-0873-9B48-7F2C-0FDF86930413}"/>
              </a:ext>
            </a:extLst>
          </p:cNvPr>
          <p:cNvSpPr/>
          <p:nvPr/>
        </p:nvSpPr>
        <p:spPr>
          <a:xfrm rot="16200000">
            <a:off x="10070621" y="3656270"/>
            <a:ext cx="1842817" cy="912797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6B4A15-72F4-0EB3-1B2E-5307F312DCD2}"/>
              </a:ext>
            </a:extLst>
          </p:cNvPr>
          <p:cNvSpPr txBox="1"/>
          <p:nvPr/>
        </p:nvSpPr>
        <p:spPr>
          <a:xfrm>
            <a:off x="7369803" y="3232472"/>
            <a:ext cx="3002108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기존 유저 수 증가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A742706-9E4D-9B16-BB45-E80DFE8B22A2}"/>
              </a:ext>
            </a:extLst>
          </p:cNvPr>
          <p:cNvSpPr txBox="1"/>
          <p:nvPr/>
        </p:nvSpPr>
        <p:spPr>
          <a:xfrm>
            <a:off x="4144023" y="3202806"/>
            <a:ext cx="2248717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 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한정적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5E7DC8AA-64AD-EA04-3290-E91748DA47CE}"/>
              </a:ext>
            </a:extLst>
          </p:cNvPr>
          <p:cNvSpPr/>
          <p:nvPr/>
        </p:nvSpPr>
        <p:spPr>
          <a:xfrm>
            <a:off x="6264384" y="3861918"/>
            <a:ext cx="1035771" cy="513045"/>
          </a:xfrm>
          <a:prstGeom prst="rightArrow">
            <a:avLst>
              <a:gd name="adj1" fmla="val 50000"/>
              <a:gd name="adj2" fmla="val 6496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L 도형 40">
            <a:extLst>
              <a:ext uri="{FF2B5EF4-FFF2-40B4-BE49-F238E27FC236}">
                <a16:creationId xmlns:a16="http://schemas.microsoft.com/office/drawing/2014/main" id="{B1A390AE-AA3E-4C39-278C-3955619C497C}"/>
              </a:ext>
            </a:extLst>
          </p:cNvPr>
          <p:cNvSpPr/>
          <p:nvPr/>
        </p:nvSpPr>
        <p:spPr>
          <a:xfrm rot="18900000">
            <a:off x="6416880" y="2698275"/>
            <a:ext cx="658542" cy="658542"/>
          </a:xfrm>
          <a:prstGeom prst="corner">
            <a:avLst>
              <a:gd name="adj1" fmla="val 11254"/>
              <a:gd name="adj2" fmla="val 12072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397175-E5B8-A763-825E-44C0E7DABF9A}"/>
              </a:ext>
            </a:extLst>
          </p:cNvPr>
          <p:cNvSpPr txBox="1"/>
          <p:nvPr/>
        </p:nvSpPr>
        <p:spPr>
          <a:xfrm>
            <a:off x="5621792" y="1923114"/>
            <a:ext cx="2248717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이벤트</a:t>
            </a:r>
            <a:endParaRPr lang="en-US" altLang="ko-KR" sz="4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C855F69-2C62-3CDF-3575-532A74F03967}"/>
              </a:ext>
            </a:extLst>
          </p:cNvPr>
          <p:cNvSpPr/>
          <p:nvPr/>
        </p:nvSpPr>
        <p:spPr>
          <a:xfrm>
            <a:off x="696000" y="610019"/>
            <a:ext cx="10800000" cy="6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8" name="제목 6">
            <a:extLst>
              <a:ext uri="{FF2B5EF4-FFF2-40B4-BE49-F238E27FC236}">
                <a16:creationId xmlns:a16="http://schemas.microsoft.com/office/drawing/2014/main" id="{617A8A08-FAE1-4EB8-8F40-DEB870125254}"/>
              </a:ext>
            </a:extLst>
          </p:cNvPr>
          <p:cNvSpPr txBox="1">
            <a:spLocks/>
          </p:cNvSpPr>
          <p:nvPr/>
        </p:nvSpPr>
        <p:spPr>
          <a:xfrm>
            <a:off x="1237954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게임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소개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1DAB5BC-4A47-6F45-2D55-149E6C3BC8CD}"/>
              </a:ext>
            </a:extLst>
          </p:cNvPr>
          <p:cNvSpPr/>
          <p:nvPr/>
        </p:nvSpPr>
        <p:spPr>
          <a:xfrm>
            <a:off x="1712774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제목 6">
            <a:extLst>
              <a:ext uri="{FF2B5EF4-FFF2-40B4-BE49-F238E27FC236}">
                <a16:creationId xmlns:a16="http://schemas.microsoft.com/office/drawing/2014/main" id="{687018CC-FD9A-B3B0-094B-463112F789EA}"/>
              </a:ext>
            </a:extLst>
          </p:cNvPr>
          <p:cNvSpPr txBox="1">
            <a:spLocks/>
          </p:cNvSpPr>
          <p:nvPr/>
        </p:nvSpPr>
        <p:spPr>
          <a:xfrm>
            <a:off x="4288042" y="12845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운영 목표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A43394D-B704-CEDB-26A8-0E6BA4BBB327}"/>
              </a:ext>
            </a:extLst>
          </p:cNvPr>
          <p:cNvSpPr/>
          <p:nvPr/>
        </p:nvSpPr>
        <p:spPr>
          <a:xfrm>
            <a:off x="4762862" y="494128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제목 6">
            <a:extLst>
              <a:ext uri="{FF2B5EF4-FFF2-40B4-BE49-F238E27FC236}">
                <a16:creationId xmlns:a16="http://schemas.microsoft.com/office/drawing/2014/main" id="{26E308C7-5011-0D80-8CB1-5AA21DCA049D}"/>
              </a:ext>
            </a:extLst>
          </p:cNvPr>
          <p:cNvSpPr txBox="1">
            <a:spLocks/>
          </p:cNvSpPr>
          <p:nvPr/>
        </p:nvSpPr>
        <p:spPr>
          <a:xfrm>
            <a:off x="5692365" y="18276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분석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738FE37-870D-1015-B0FE-5D26C75CEB69}"/>
              </a:ext>
            </a:extLst>
          </p:cNvPr>
          <p:cNvSpPr/>
          <p:nvPr/>
        </p:nvSpPr>
        <p:spPr>
          <a:xfrm>
            <a:off x="6167185" y="499559"/>
            <a:ext cx="282557" cy="28255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9DAC0EE8-3BB2-D45D-1517-CA67310A9AB0}"/>
              </a:ext>
            </a:extLst>
          </p:cNvPr>
          <p:cNvSpPr/>
          <p:nvPr/>
        </p:nvSpPr>
        <p:spPr>
          <a:xfrm>
            <a:off x="2828200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제목 6">
            <a:extLst>
              <a:ext uri="{FF2B5EF4-FFF2-40B4-BE49-F238E27FC236}">
                <a16:creationId xmlns:a16="http://schemas.microsoft.com/office/drawing/2014/main" id="{D52F40D1-B968-3E42-9D29-22BF7AB2D689}"/>
              </a:ext>
            </a:extLst>
          </p:cNvPr>
          <p:cNvSpPr txBox="1">
            <a:spLocks/>
          </p:cNvSpPr>
          <p:nvPr/>
        </p:nvSpPr>
        <p:spPr>
          <a:xfrm>
            <a:off x="2610470" y="69521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69649B2F-539B-F6DD-F440-332AFFCF2AC9}"/>
              </a:ext>
            </a:extLst>
          </p:cNvPr>
          <p:cNvSpPr/>
          <p:nvPr/>
        </p:nvSpPr>
        <p:spPr>
          <a:xfrm>
            <a:off x="3652667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제목 6">
            <a:extLst>
              <a:ext uri="{FF2B5EF4-FFF2-40B4-BE49-F238E27FC236}">
                <a16:creationId xmlns:a16="http://schemas.microsoft.com/office/drawing/2014/main" id="{3E6343BC-4BB6-6AE8-8302-91385BB3A876}"/>
              </a:ext>
            </a:extLst>
          </p:cNvPr>
          <p:cNvSpPr txBox="1">
            <a:spLocks/>
          </p:cNvSpPr>
          <p:nvPr/>
        </p:nvSpPr>
        <p:spPr>
          <a:xfrm>
            <a:off x="3434937" y="83267"/>
            <a:ext cx="616149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7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0D76845-B013-CF61-2072-E36BB5667160}"/>
              </a:ext>
            </a:extLst>
          </p:cNvPr>
          <p:cNvSpPr/>
          <p:nvPr/>
        </p:nvSpPr>
        <p:spPr>
          <a:xfrm>
            <a:off x="7489235" y="544694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제목 6">
            <a:extLst>
              <a:ext uri="{FF2B5EF4-FFF2-40B4-BE49-F238E27FC236}">
                <a16:creationId xmlns:a16="http://schemas.microsoft.com/office/drawing/2014/main" id="{27302A30-35F2-2B2C-5BD5-13F7F3AE6C2D}"/>
              </a:ext>
            </a:extLst>
          </p:cNvPr>
          <p:cNvSpPr txBox="1">
            <a:spLocks/>
          </p:cNvSpPr>
          <p:nvPr/>
        </p:nvSpPr>
        <p:spPr>
          <a:xfrm>
            <a:off x="7019094" y="69522"/>
            <a:ext cx="1120972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발생 원인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A460E8C3-C5DB-7CC6-EFE2-A604A20F221B}"/>
              </a:ext>
            </a:extLst>
          </p:cNvPr>
          <p:cNvSpPr/>
          <p:nvPr/>
        </p:nvSpPr>
        <p:spPr>
          <a:xfrm>
            <a:off x="8882250" y="548658"/>
            <a:ext cx="180691" cy="18069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제목 6">
            <a:extLst>
              <a:ext uri="{FF2B5EF4-FFF2-40B4-BE49-F238E27FC236}">
                <a16:creationId xmlns:a16="http://schemas.microsoft.com/office/drawing/2014/main" id="{4669AA1E-CE89-3E30-3A9C-5E3FDD5F7652}"/>
              </a:ext>
            </a:extLst>
          </p:cNvPr>
          <p:cNvSpPr txBox="1">
            <a:spLocks/>
          </p:cNvSpPr>
          <p:nvPr/>
        </p:nvSpPr>
        <p:spPr>
          <a:xfrm>
            <a:off x="8111289" y="83268"/>
            <a:ext cx="1722615" cy="4589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 방안 및 성과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4" name="제목 6">
            <a:extLst>
              <a:ext uri="{FF2B5EF4-FFF2-40B4-BE49-F238E27FC236}">
                <a16:creationId xmlns:a16="http://schemas.microsoft.com/office/drawing/2014/main" id="{6F1906AC-CCE1-9AB0-152E-1C90DC6EE63C}"/>
              </a:ext>
            </a:extLst>
          </p:cNvPr>
          <p:cNvSpPr txBox="1">
            <a:spLocks/>
          </p:cNvSpPr>
          <p:nvPr/>
        </p:nvSpPr>
        <p:spPr>
          <a:xfrm>
            <a:off x="9632366" y="17384"/>
            <a:ext cx="1232196" cy="48128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마무리</a:t>
            </a:r>
            <a:endParaRPr lang="en-US" altLang="ko-KR" sz="20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A4256ED3-F708-92B1-8931-8CF71A6E9CAB}"/>
              </a:ext>
            </a:extLst>
          </p:cNvPr>
          <p:cNvSpPr/>
          <p:nvPr/>
        </p:nvSpPr>
        <p:spPr>
          <a:xfrm>
            <a:off x="10095320" y="498667"/>
            <a:ext cx="282557" cy="28255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315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테마">
  <a:themeElements>
    <a:clrScheme name="Office 2013 - 2022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</TotalTime>
  <Words>426</Words>
  <Application>Microsoft Office PowerPoint</Application>
  <PresentationFormat>와이드스크린</PresentationFormat>
  <Paragraphs>172</Paragraphs>
  <Slides>10</Slides>
  <Notes>4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나눔고딕 ExtraBold</vt:lpstr>
      <vt:lpstr>맑은 고딕</vt:lpstr>
      <vt:lpstr>Arial</vt:lpstr>
      <vt:lpstr>Calibri</vt:lpstr>
      <vt:lpstr>Calibri Light</vt:lpstr>
      <vt:lpstr>Office 2013 - 2022 테마</vt:lpstr>
      <vt:lpstr>게임 데이터 분석 최종 발표 - 권강현, 유수현, 주진원 -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데이터 분석 최종 발표 - 권강현, 유수현, 주진원 -</dc:title>
  <dc:creator>진원 주</dc:creator>
  <cp:lastModifiedBy>진원 주</cp:lastModifiedBy>
  <cp:revision>1</cp:revision>
  <dcterms:created xsi:type="dcterms:W3CDTF">2024-06-18T12:20:31Z</dcterms:created>
  <dcterms:modified xsi:type="dcterms:W3CDTF">2024-06-19T01:04:03Z</dcterms:modified>
</cp:coreProperties>
</file>

<file path=docProps/thumbnail.jpeg>
</file>